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473" r:id="rId5"/>
    <p:sldId id="474" r:id="rId6"/>
    <p:sldId id="446" r:id="rId7"/>
    <p:sldId id="448" r:id="rId8"/>
    <p:sldId id="428" r:id="rId9"/>
    <p:sldId id="426" r:id="rId10"/>
    <p:sldId id="437" r:id="rId11"/>
    <p:sldId id="449" r:id="rId12"/>
    <p:sldId id="450" r:id="rId13"/>
    <p:sldId id="475" r:id="rId14"/>
    <p:sldId id="422" r:id="rId15"/>
    <p:sldId id="479" r:id="rId16"/>
    <p:sldId id="480" r:id="rId17"/>
    <p:sldId id="481" r:id="rId18"/>
    <p:sldId id="453" r:id="rId19"/>
    <p:sldId id="454" r:id="rId20"/>
    <p:sldId id="477" r:id="rId21"/>
    <p:sldId id="455" r:id="rId22"/>
    <p:sldId id="464" r:id="rId23"/>
    <p:sldId id="465" r:id="rId24"/>
    <p:sldId id="466" r:id="rId25"/>
    <p:sldId id="467" r:id="rId26"/>
    <p:sldId id="468" r:id="rId27"/>
    <p:sldId id="482" r:id="rId28"/>
    <p:sldId id="470" r:id="rId29"/>
    <p:sldId id="478" r:id="rId30"/>
    <p:sldId id="4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174E01-D508-1543-9A06-8DA530D6339F}" v="5" dt="2023-10-04T20:52:01.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9270"/>
  </p:normalViewPr>
  <p:slideViewPr>
    <p:cSldViewPr snapToGrid="0">
      <p:cViewPr varScale="1">
        <p:scale>
          <a:sx n="108" d="100"/>
          <a:sy n="108" d="100"/>
        </p:scale>
        <p:origin x="8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marah Shahzad" userId="S::shahzadh@purdue.edu::c9affbe6-ae92-46ae-a6f6-02c5a89a04c7" providerId="AD" clId="Web-{A643468E-2744-489B-8C15-38843B64309F}"/>
    <pc:docChg chg="modSld">
      <pc:chgData name="Hummarah Shahzad" userId="S::shahzadh@purdue.edu::c9affbe6-ae92-46ae-a6f6-02c5a89a04c7" providerId="AD" clId="Web-{A643468E-2744-489B-8C15-38843B64309F}" dt="2023-10-02T20:40:09.369" v="0"/>
      <pc:docMkLst>
        <pc:docMk/>
      </pc:docMkLst>
      <pc:sldChg chg="delSp">
        <pc:chgData name="Hummarah Shahzad" userId="S::shahzadh@purdue.edu::c9affbe6-ae92-46ae-a6f6-02c5a89a04c7" providerId="AD" clId="Web-{A643468E-2744-489B-8C15-38843B64309F}" dt="2023-10-02T20:40:09.369" v="0"/>
        <pc:sldMkLst>
          <pc:docMk/>
          <pc:sldMk cId="2972154709" sldId="465"/>
        </pc:sldMkLst>
        <pc:picChg chg="del">
          <ac:chgData name="Hummarah Shahzad" userId="S::shahzadh@purdue.edu::c9affbe6-ae92-46ae-a6f6-02c5a89a04c7" providerId="AD" clId="Web-{A643468E-2744-489B-8C15-38843B64309F}" dt="2023-10-02T20:40:09.369" v="0"/>
          <ac:picMkLst>
            <pc:docMk/>
            <pc:sldMk cId="2972154709" sldId="465"/>
            <ac:picMk id="6" creationId="{CA02AF7B-F3DB-5958-AFCB-D30DC6B6E198}"/>
          </ac:picMkLst>
        </pc:picChg>
      </pc:sldChg>
    </pc:docChg>
  </pc:docChgLst>
  <pc:docChgLst>
    <pc:chgData name="Hummarah Shahzad" userId="S::shahzadh@purdue.edu::c9affbe6-ae92-46ae-a6f6-02c5a89a04c7" providerId="AD" clId="Web-{D8277FDA-6A26-4EFA-BCCF-7CCEC270AEE8}"/>
    <pc:docChg chg="modSld">
      <pc:chgData name="Hummarah Shahzad" userId="S::shahzadh@purdue.edu::c9affbe6-ae92-46ae-a6f6-02c5a89a04c7" providerId="AD" clId="Web-{D8277FDA-6A26-4EFA-BCCF-7CCEC270AEE8}" dt="2023-10-02T19:48:20.619" v="28" actId="14100"/>
      <pc:docMkLst>
        <pc:docMk/>
      </pc:docMkLst>
      <pc:sldChg chg="addSp delSp modSp">
        <pc:chgData name="Hummarah Shahzad" userId="S::shahzadh@purdue.edu::c9affbe6-ae92-46ae-a6f6-02c5a89a04c7" providerId="AD" clId="Web-{D8277FDA-6A26-4EFA-BCCF-7CCEC270AEE8}" dt="2023-10-02T19:48:20.619" v="28" actId="14100"/>
        <pc:sldMkLst>
          <pc:docMk/>
          <pc:sldMk cId="1712594711" sldId="449"/>
        </pc:sldMkLst>
        <pc:spChg chg="add mod">
          <ac:chgData name="Hummarah Shahzad" userId="S::shahzadh@purdue.edu::c9affbe6-ae92-46ae-a6f6-02c5a89a04c7" providerId="AD" clId="Web-{D8277FDA-6A26-4EFA-BCCF-7CCEC270AEE8}" dt="2023-10-02T19:48:20.619" v="28" actId="14100"/>
          <ac:spMkLst>
            <pc:docMk/>
            <pc:sldMk cId="1712594711" sldId="449"/>
            <ac:spMk id="3" creationId="{7D32E10A-001B-F129-2CD2-2752CE02CA51}"/>
          </ac:spMkLst>
        </pc:spChg>
        <pc:spChg chg="del mod">
          <ac:chgData name="Hummarah Shahzad" userId="S::shahzadh@purdue.edu::c9affbe6-ae92-46ae-a6f6-02c5a89a04c7" providerId="AD" clId="Web-{D8277FDA-6A26-4EFA-BCCF-7CCEC270AEE8}" dt="2023-10-02T19:47:40.072" v="15"/>
          <ac:spMkLst>
            <pc:docMk/>
            <pc:sldMk cId="1712594711" sldId="449"/>
            <ac:spMk id="44" creationId="{7104D6A7-9A30-8349-B2DD-0A49A7B2DE67}"/>
          </ac:spMkLst>
        </pc:spChg>
        <pc:picChg chg="add mod modCrop">
          <ac:chgData name="Hummarah Shahzad" userId="S::shahzadh@purdue.edu::c9affbe6-ae92-46ae-a6f6-02c5a89a04c7" providerId="AD" clId="Web-{D8277FDA-6A26-4EFA-BCCF-7CCEC270AEE8}" dt="2023-10-02T19:48:13.088" v="26" actId="1076"/>
          <ac:picMkLst>
            <pc:docMk/>
            <pc:sldMk cId="1712594711" sldId="449"/>
            <ac:picMk id="2" creationId="{88C3B809-CAE6-2D84-BC50-F5AD6E8957EE}"/>
          </ac:picMkLst>
        </pc:picChg>
        <pc:picChg chg="del">
          <ac:chgData name="Hummarah Shahzad" userId="S::shahzadh@purdue.edu::c9affbe6-ae92-46ae-a6f6-02c5a89a04c7" providerId="AD" clId="Web-{D8277FDA-6A26-4EFA-BCCF-7CCEC270AEE8}" dt="2023-10-02T19:47:04.088" v="0"/>
          <ac:picMkLst>
            <pc:docMk/>
            <pc:sldMk cId="1712594711" sldId="449"/>
            <ac:picMk id="7" creationId="{6A613AEB-AE17-E8E2-828E-639E18E2A6AA}"/>
          </ac:picMkLst>
        </pc:picChg>
      </pc:sldChg>
    </pc:docChg>
  </pc:docChgLst>
  <pc:docChgLst>
    <pc:chgData name="Hummarah Shahzad" userId="S::shahzadh@purdue.edu::c9affbe6-ae92-46ae-a6f6-02c5a89a04c7" providerId="AD" clId="Web-{35E1D204-BDD5-4AA1-9AD1-0B758DA1ED2D}"/>
    <pc:docChg chg="modSld">
      <pc:chgData name="Hummarah Shahzad" userId="S::shahzadh@purdue.edu::c9affbe6-ae92-46ae-a6f6-02c5a89a04c7" providerId="AD" clId="Web-{35E1D204-BDD5-4AA1-9AD1-0B758DA1ED2D}" dt="2023-10-02T19:45:48.178" v="187"/>
      <pc:docMkLst>
        <pc:docMk/>
      </pc:docMkLst>
      <pc:sldChg chg="addSp delSp">
        <pc:chgData name="Hummarah Shahzad" userId="S::shahzadh@purdue.edu::c9affbe6-ae92-46ae-a6f6-02c5a89a04c7" providerId="AD" clId="Web-{35E1D204-BDD5-4AA1-9AD1-0B758DA1ED2D}" dt="2023-10-02T19:45:48.178" v="187"/>
        <pc:sldMkLst>
          <pc:docMk/>
          <pc:sldMk cId="296360312" sldId="446"/>
        </pc:sldMkLst>
        <pc:spChg chg="add del">
          <ac:chgData name="Hummarah Shahzad" userId="S::shahzadh@purdue.edu::c9affbe6-ae92-46ae-a6f6-02c5a89a04c7" providerId="AD" clId="Web-{35E1D204-BDD5-4AA1-9AD1-0B758DA1ED2D}" dt="2023-10-02T19:45:48.178" v="187"/>
          <ac:spMkLst>
            <pc:docMk/>
            <pc:sldMk cId="296360312" sldId="446"/>
            <ac:spMk id="28" creationId="{E3260797-DAAC-D00B-3D62-7535ABED910A}"/>
          </ac:spMkLst>
        </pc:spChg>
      </pc:sldChg>
      <pc:sldChg chg="modSp">
        <pc:chgData name="Hummarah Shahzad" userId="S::shahzadh@purdue.edu::c9affbe6-ae92-46ae-a6f6-02c5a89a04c7" providerId="AD" clId="Web-{35E1D204-BDD5-4AA1-9AD1-0B758DA1ED2D}" dt="2023-10-02T19:45:36.881" v="185" actId="20577"/>
        <pc:sldMkLst>
          <pc:docMk/>
          <pc:sldMk cId="2051547604" sldId="477"/>
        </pc:sldMkLst>
        <pc:spChg chg="mod">
          <ac:chgData name="Hummarah Shahzad" userId="S::shahzadh@purdue.edu::c9affbe6-ae92-46ae-a6f6-02c5a89a04c7" providerId="AD" clId="Web-{35E1D204-BDD5-4AA1-9AD1-0B758DA1ED2D}" dt="2023-10-02T19:45:36.881" v="185" actId="20577"/>
          <ac:spMkLst>
            <pc:docMk/>
            <pc:sldMk cId="2051547604" sldId="477"/>
            <ac:spMk id="19" creationId="{5AACC245-C8FA-41E7-90C4-200A90E71AF7}"/>
          </ac:spMkLst>
        </pc:spChg>
      </pc:sldChg>
    </pc:docChg>
  </pc:docChgLst>
  <pc:docChgLst>
    <pc:chgData name="Tseng, Kai-Chieh" userId="35317a91-9a9d-415b-b1ea-ac43938d575f" providerId="ADAL" clId="{85F467D9-95C1-47A2-983E-F137DBD9EE51}"/>
    <pc:docChg chg="undo custSel modSld">
      <pc:chgData name="Tseng, Kai-Chieh" userId="35317a91-9a9d-415b-b1ea-ac43938d575f" providerId="ADAL" clId="{85F467D9-95C1-47A2-983E-F137DBD9EE51}" dt="2023-10-02T19:22:36.191" v="15" actId="1076"/>
      <pc:docMkLst>
        <pc:docMk/>
      </pc:docMkLst>
      <pc:sldChg chg="addSp delSp modSp mod">
        <pc:chgData name="Tseng, Kai-Chieh" userId="35317a91-9a9d-415b-b1ea-ac43938d575f" providerId="ADAL" clId="{85F467D9-95C1-47A2-983E-F137DBD9EE51}" dt="2023-10-02T19:22:36.191" v="15" actId="1076"/>
        <pc:sldMkLst>
          <pc:docMk/>
          <pc:sldMk cId="296360312" sldId="446"/>
        </pc:sldMkLst>
        <pc:spChg chg="del">
          <ac:chgData name="Tseng, Kai-Chieh" userId="35317a91-9a9d-415b-b1ea-ac43938d575f" providerId="ADAL" clId="{85F467D9-95C1-47A2-983E-F137DBD9EE51}" dt="2023-10-02T19:22:28.650" v="14" actId="478"/>
          <ac:spMkLst>
            <pc:docMk/>
            <pc:sldMk cId="296360312" sldId="446"/>
            <ac:spMk id="32" creationId="{5E84671E-8844-4A6A-D0E6-A4422E2AFC62}"/>
          </ac:spMkLst>
        </pc:spChg>
        <pc:picChg chg="add del mod">
          <ac:chgData name="Tseng, Kai-Chieh" userId="35317a91-9a9d-415b-b1ea-ac43938d575f" providerId="ADAL" clId="{85F467D9-95C1-47A2-983E-F137DBD9EE51}" dt="2023-10-02T19:20:36.546" v="8" actId="478"/>
          <ac:picMkLst>
            <pc:docMk/>
            <pc:sldMk cId="296360312" sldId="446"/>
            <ac:picMk id="9" creationId="{52DE0D68-A20A-EA85-9662-661F92F0F144}"/>
          </ac:picMkLst>
        </pc:picChg>
        <pc:picChg chg="add mod">
          <ac:chgData name="Tseng, Kai-Chieh" userId="35317a91-9a9d-415b-b1ea-ac43938d575f" providerId="ADAL" clId="{85F467D9-95C1-47A2-983E-F137DBD9EE51}" dt="2023-10-02T19:22:36.191" v="15" actId="1076"/>
          <ac:picMkLst>
            <pc:docMk/>
            <pc:sldMk cId="296360312" sldId="446"/>
            <ac:picMk id="11" creationId="{46172838-C2AD-5558-ACF0-C9543E79D2B3}"/>
          </ac:picMkLst>
        </pc:picChg>
      </pc:sldChg>
    </pc:docChg>
  </pc:docChgLst>
  <pc:docChgLst>
    <pc:chgData name="Singh, Manat Parvinder" userId="S::sing1061@purdue.edu::bdd18b27-d728-4e4f-8fb7-c267e2649138" providerId="AD" clId="Web-{BB36E78B-8DB5-4018-AB4E-58F44D78FA73}"/>
    <pc:docChg chg="modSld">
      <pc:chgData name="Singh, Manat Parvinder" userId="S::sing1061@purdue.edu::bdd18b27-d728-4e4f-8fb7-c267e2649138" providerId="AD" clId="Web-{BB36E78B-8DB5-4018-AB4E-58F44D78FA73}" dt="2023-10-02T17:58:02.734" v="939" actId="20577"/>
      <pc:docMkLst>
        <pc:docMk/>
      </pc:docMkLst>
      <pc:sldChg chg="delSp modSp">
        <pc:chgData name="Singh, Manat Parvinder" userId="S::sing1061@purdue.edu::bdd18b27-d728-4e4f-8fb7-c267e2649138" providerId="AD" clId="Web-{BB36E78B-8DB5-4018-AB4E-58F44D78FA73}" dt="2023-10-02T16:35:29.003" v="8"/>
        <pc:sldMkLst>
          <pc:docMk/>
          <pc:sldMk cId="296360312" sldId="446"/>
        </pc:sldMkLst>
        <pc:spChg chg="del">
          <ac:chgData name="Singh, Manat Parvinder" userId="S::sing1061@purdue.edu::bdd18b27-d728-4e4f-8fb7-c267e2649138" providerId="AD" clId="Web-{BB36E78B-8DB5-4018-AB4E-58F44D78FA73}" dt="2023-10-02T16:35:24.862" v="7"/>
          <ac:spMkLst>
            <pc:docMk/>
            <pc:sldMk cId="296360312" sldId="446"/>
            <ac:spMk id="26" creationId="{F630C391-5AF9-142A-8491-A51571BE85A7}"/>
          </ac:spMkLst>
        </pc:spChg>
        <pc:spChg chg="del">
          <ac:chgData name="Singh, Manat Parvinder" userId="S::sing1061@purdue.edu::bdd18b27-d728-4e4f-8fb7-c267e2649138" providerId="AD" clId="Web-{BB36E78B-8DB5-4018-AB4E-58F44D78FA73}" dt="2023-10-02T16:35:07.284" v="5"/>
          <ac:spMkLst>
            <pc:docMk/>
            <pc:sldMk cId="296360312" sldId="446"/>
            <ac:spMk id="31" creationId="{14645F58-8DAD-46C3-17AF-3CB954E2F1BB}"/>
          </ac:spMkLst>
        </pc:spChg>
        <pc:picChg chg="mod">
          <ac:chgData name="Singh, Manat Parvinder" userId="S::sing1061@purdue.edu::bdd18b27-d728-4e4f-8fb7-c267e2649138" providerId="AD" clId="Web-{BB36E78B-8DB5-4018-AB4E-58F44D78FA73}" dt="2023-10-02T16:35:12.096" v="6" actId="1076"/>
          <ac:picMkLst>
            <pc:docMk/>
            <pc:sldMk cId="296360312" sldId="446"/>
            <ac:picMk id="2" creationId="{0EDB32EF-5BF2-5B25-6825-29DED845B9A9}"/>
          </ac:picMkLst>
        </pc:picChg>
        <pc:picChg chg="mod">
          <ac:chgData name="Singh, Manat Parvinder" userId="S::sing1061@purdue.edu::bdd18b27-d728-4e4f-8fb7-c267e2649138" providerId="AD" clId="Web-{BB36E78B-8DB5-4018-AB4E-58F44D78FA73}" dt="2023-10-02T16:34:54.627" v="2" actId="1076"/>
          <ac:picMkLst>
            <pc:docMk/>
            <pc:sldMk cId="296360312" sldId="446"/>
            <ac:picMk id="3" creationId="{492778A2-F0AC-9A34-6BEA-EC0EE338D820}"/>
          </ac:picMkLst>
        </pc:picChg>
        <pc:picChg chg="del">
          <ac:chgData name="Singh, Manat Parvinder" userId="S::sing1061@purdue.edu::bdd18b27-d728-4e4f-8fb7-c267e2649138" providerId="AD" clId="Web-{BB36E78B-8DB5-4018-AB4E-58F44D78FA73}" dt="2023-10-02T16:35:29.003" v="8"/>
          <ac:picMkLst>
            <pc:docMk/>
            <pc:sldMk cId="296360312" sldId="446"/>
            <ac:picMk id="14" creationId="{E95C8B27-A083-D5B0-F7E6-FC33F0C9E522}"/>
          </ac:picMkLst>
        </pc:picChg>
      </pc:sldChg>
      <pc:sldChg chg="modSp">
        <pc:chgData name="Singh, Manat Parvinder" userId="S::sing1061@purdue.edu::bdd18b27-d728-4e4f-8fb7-c267e2649138" providerId="AD" clId="Web-{BB36E78B-8DB5-4018-AB4E-58F44D78FA73}" dt="2023-10-02T16:38:43.571" v="11" actId="20577"/>
        <pc:sldMkLst>
          <pc:docMk/>
          <pc:sldMk cId="3832016271" sldId="454"/>
        </pc:sldMkLst>
        <pc:spChg chg="mod">
          <ac:chgData name="Singh, Manat Parvinder" userId="S::sing1061@purdue.edu::bdd18b27-d728-4e4f-8fb7-c267e2649138" providerId="AD" clId="Web-{BB36E78B-8DB5-4018-AB4E-58F44D78FA73}" dt="2023-10-02T16:36:09.020" v="10" actId="20577"/>
          <ac:spMkLst>
            <pc:docMk/>
            <pc:sldMk cId="3832016271" sldId="454"/>
            <ac:spMk id="19" creationId="{5AACC245-C8FA-41E7-90C4-200A90E71AF7}"/>
          </ac:spMkLst>
        </pc:spChg>
        <pc:spChg chg="mod">
          <ac:chgData name="Singh, Manat Parvinder" userId="S::sing1061@purdue.edu::bdd18b27-d728-4e4f-8fb7-c267e2649138" providerId="AD" clId="Web-{BB36E78B-8DB5-4018-AB4E-58F44D78FA73}" dt="2023-10-02T16:38:43.571" v="11" actId="20577"/>
          <ac:spMkLst>
            <pc:docMk/>
            <pc:sldMk cId="3832016271" sldId="454"/>
            <ac:spMk id="31" creationId="{455834EB-2FB7-42E3-8147-95A8F3D8696F}"/>
          </ac:spMkLst>
        </pc:spChg>
      </pc:sldChg>
      <pc:sldChg chg="modSp">
        <pc:chgData name="Singh, Manat Parvinder" userId="S::sing1061@purdue.edu::bdd18b27-d728-4e4f-8fb7-c267e2649138" providerId="AD" clId="Web-{BB36E78B-8DB5-4018-AB4E-58F44D78FA73}" dt="2023-10-02T17:33:29.592" v="552" actId="20577"/>
        <pc:sldMkLst>
          <pc:docMk/>
          <pc:sldMk cId="3661389231" sldId="464"/>
        </pc:sldMkLst>
        <pc:spChg chg="mod">
          <ac:chgData name="Singh, Manat Parvinder" userId="S::sing1061@purdue.edu::bdd18b27-d728-4e4f-8fb7-c267e2649138" providerId="AD" clId="Web-{BB36E78B-8DB5-4018-AB4E-58F44D78FA73}" dt="2023-10-02T17:33:29.592" v="552" actId="20577"/>
          <ac:spMkLst>
            <pc:docMk/>
            <pc:sldMk cId="3661389231" sldId="464"/>
            <ac:spMk id="19" creationId="{5AACC245-C8FA-41E7-90C4-200A90E71AF7}"/>
          </ac:spMkLst>
        </pc:spChg>
      </pc:sldChg>
      <pc:sldChg chg="modSp">
        <pc:chgData name="Singh, Manat Parvinder" userId="S::sing1061@purdue.edu::bdd18b27-d728-4e4f-8fb7-c267e2649138" providerId="AD" clId="Web-{BB36E78B-8DB5-4018-AB4E-58F44D78FA73}" dt="2023-10-02T17:16:31.070" v="393" actId="20577"/>
        <pc:sldMkLst>
          <pc:docMk/>
          <pc:sldMk cId="2972154709" sldId="465"/>
        </pc:sldMkLst>
        <pc:spChg chg="mod">
          <ac:chgData name="Singh, Manat Parvinder" userId="S::sing1061@purdue.edu::bdd18b27-d728-4e4f-8fb7-c267e2649138" providerId="AD" clId="Web-{BB36E78B-8DB5-4018-AB4E-58F44D78FA73}" dt="2023-10-02T17:16:31.070" v="393" actId="20577"/>
          <ac:spMkLst>
            <pc:docMk/>
            <pc:sldMk cId="2972154709" sldId="465"/>
            <ac:spMk id="19" creationId="{5AACC245-C8FA-41E7-90C4-200A90E71AF7}"/>
          </ac:spMkLst>
        </pc:spChg>
      </pc:sldChg>
      <pc:sldChg chg="modSp">
        <pc:chgData name="Singh, Manat Parvinder" userId="S::sing1061@purdue.edu::bdd18b27-d728-4e4f-8fb7-c267e2649138" providerId="AD" clId="Web-{BB36E78B-8DB5-4018-AB4E-58F44D78FA73}" dt="2023-10-02T17:19:32.965" v="476" actId="20577"/>
        <pc:sldMkLst>
          <pc:docMk/>
          <pc:sldMk cId="3401993004" sldId="466"/>
        </pc:sldMkLst>
        <pc:spChg chg="mod">
          <ac:chgData name="Singh, Manat Parvinder" userId="S::sing1061@purdue.edu::bdd18b27-d728-4e4f-8fb7-c267e2649138" providerId="AD" clId="Web-{BB36E78B-8DB5-4018-AB4E-58F44D78FA73}" dt="2023-10-02T17:19:32.965" v="476" actId="20577"/>
          <ac:spMkLst>
            <pc:docMk/>
            <pc:sldMk cId="3401993004" sldId="466"/>
            <ac:spMk id="19" creationId="{5AACC245-C8FA-41E7-90C4-200A90E71AF7}"/>
          </ac:spMkLst>
        </pc:spChg>
      </pc:sldChg>
      <pc:sldChg chg="modSp">
        <pc:chgData name="Singh, Manat Parvinder" userId="S::sing1061@purdue.edu::bdd18b27-d728-4e4f-8fb7-c267e2649138" providerId="AD" clId="Web-{BB36E78B-8DB5-4018-AB4E-58F44D78FA73}" dt="2023-10-02T17:41:10.337" v="669" actId="20577"/>
        <pc:sldMkLst>
          <pc:docMk/>
          <pc:sldMk cId="970404134" sldId="467"/>
        </pc:sldMkLst>
        <pc:spChg chg="mod">
          <ac:chgData name="Singh, Manat Parvinder" userId="S::sing1061@purdue.edu::bdd18b27-d728-4e4f-8fb7-c267e2649138" providerId="AD" clId="Web-{BB36E78B-8DB5-4018-AB4E-58F44D78FA73}" dt="2023-10-02T17:41:10.337" v="669" actId="20577"/>
          <ac:spMkLst>
            <pc:docMk/>
            <pc:sldMk cId="970404134" sldId="467"/>
            <ac:spMk id="19" creationId="{5AACC245-C8FA-41E7-90C4-200A90E71AF7}"/>
          </ac:spMkLst>
        </pc:spChg>
      </pc:sldChg>
      <pc:sldChg chg="modSp">
        <pc:chgData name="Singh, Manat Parvinder" userId="S::sing1061@purdue.edu::bdd18b27-d728-4e4f-8fb7-c267e2649138" providerId="AD" clId="Web-{BB36E78B-8DB5-4018-AB4E-58F44D78FA73}" dt="2023-10-02T17:44:16.106" v="757" actId="1076"/>
        <pc:sldMkLst>
          <pc:docMk/>
          <pc:sldMk cId="2620032500" sldId="468"/>
        </pc:sldMkLst>
        <pc:spChg chg="mod">
          <ac:chgData name="Singh, Manat Parvinder" userId="S::sing1061@purdue.edu::bdd18b27-d728-4e4f-8fb7-c267e2649138" providerId="AD" clId="Web-{BB36E78B-8DB5-4018-AB4E-58F44D78FA73}" dt="2023-10-02T17:44:16.106" v="757" actId="1076"/>
          <ac:spMkLst>
            <pc:docMk/>
            <pc:sldMk cId="2620032500" sldId="468"/>
            <ac:spMk id="19" creationId="{5AACC245-C8FA-41E7-90C4-200A90E71AF7}"/>
          </ac:spMkLst>
        </pc:spChg>
      </pc:sldChg>
      <pc:sldChg chg="modSp">
        <pc:chgData name="Singh, Manat Parvinder" userId="S::sing1061@purdue.edu::bdd18b27-d728-4e4f-8fb7-c267e2649138" providerId="AD" clId="Web-{BB36E78B-8DB5-4018-AB4E-58F44D78FA73}" dt="2023-10-02T17:57:49.374" v="938" actId="20577"/>
        <pc:sldMkLst>
          <pc:docMk/>
          <pc:sldMk cId="1803817078" sldId="470"/>
        </pc:sldMkLst>
        <pc:spChg chg="mod">
          <ac:chgData name="Singh, Manat Parvinder" userId="S::sing1061@purdue.edu::bdd18b27-d728-4e4f-8fb7-c267e2649138" providerId="AD" clId="Web-{BB36E78B-8DB5-4018-AB4E-58F44D78FA73}" dt="2023-10-02T17:57:49.374" v="938" actId="20577"/>
          <ac:spMkLst>
            <pc:docMk/>
            <pc:sldMk cId="1803817078" sldId="470"/>
            <ac:spMk id="19" creationId="{5AACC245-C8FA-41E7-90C4-200A90E71AF7}"/>
          </ac:spMkLst>
        </pc:spChg>
      </pc:sldChg>
      <pc:sldChg chg="addSp modSp">
        <pc:chgData name="Singh, Manat Parvinder" userId="S::sing1061@purdue.edu::bdd18b27-d728-4e4f-8fb7-c267e2649138" providerId="AD" clId="Web-{BB36E78B-8DB5-4018-AB4E-58F44D78FA73}" dt="2023-10-02T17:58:02.734" v="939" actId="20577"/>
        <pc:sldMkLst>
          <pc:docMk/>
          <pc:sldMk cId="2667575250" sldId="478"/>
        </pc:sldMkLst>
        <pc:spChg chg="add mod">
          <ac:chgData name="Singh, Manat Parvinder" userId="S::sing1061@purdue.edu::bdd18b27-d728-4e4f-8fb7-c267e2649138" providerId="AD" clId="Web-{BB36E78B-8DB5-4018-AB4E-58F44D78FA73}" dt="2023-10-02T17:09:15.748" v="169" actId="20577"/>
          <ac:spMkLst>
            <pc:docMk/>
            <pc:sldMk cId="2667575250" sldId="478"/>
            <ac:spMk id="2" creationId="{432B4EAF-5B22-3B55-1B99-F2D3DFD58806}"/>
          </ac:spMkLst>
        </pc:spChg>
        <pc:spChg chg="mod">
          <ac:chgData name="Singh, Manat Parvinder" userId="S::sing1061@purdue.edu::bdd18b27-d728-4e4f-8fb7-c267e2649138" providerId="AD" clId="Web-{BB36E78B-8DB5-4018-AB4E-58F44D78FA73}" dt="2023-10-02T17:58:02.734" v="939" actId="20577"/>
          <ac:spMkLst>
            <pc:docMk/>
            <pc:sldMk cId="2667575250" sldId="478"/>
            <ac:spMk id="12" creationId="{A77C0D32-C037-0B2A-B28E-6F23703B5F13}"/>
          </ac:spMkLst>
        </pc:spChg>
        <pc:spChg chg="mod">
          <ac:chgData name="Singh, Manat Parvinder" userId="S::sing1061@purdue.edu::bdd18b27-d728-4e4f-8fb7-c267e2649138" providerId="AD" clId="Web-{BB36E78B-8DB5-4018-AB4E-58F44D78FA73}" dt="2023-10-02T17:07:47.371" v="133" actId="20577"/>
          <ac:spMkLst>
            <pc:docMk/>
            <pc:sldMk cId="2667575250" sldId="478"/>
            <ac:spMk id="45" creationId="{64854328-34A6-9047-BCDD-7D5AE206E010}"/>
          </ac:spMkLst>
        </pc:spChg>
        <pc:picChg chg="add mod">
          <ac:chgData name="Singh, Manat Parvinder" userId="S::sing1061@purdue.edu::bdd18b27-d728-4e4f-8fb7-c267e2649138" providerId="AD" clId="Web-{BB36E78B-8DB5-4018-AB4E-58F44D78FA73}" dt="2023-10-02T17:10:21.968" v="178" actId="14100"/>
          <ac:picMkLst>
            <pc:docMk/>
            <pc:sldMk cId="2667575250" sldId="478"/>
            <ac:picMk id="3" creationId="{53E258DC-6C20-ED51-3E5A-B582C2AF4759}"/>
          </ac:picMkLst>
        </pc:picChg>
        <pc:picChg chg="add mod">
          <ac:chgData name="Singh, Manat Parvinder" userId="S::sing1061@purdue.edu::bdd18b27-d728-4e4f-8fb7-c267e2649138" providerId="AD" clId="Web-{BB36E78B-8DB5-4018-AB4E-58F44D78FA73}" dt="2023-10-02T17:09:22.826" v="170" actId="14100"/>
          <ac:picMkLst>
            <pc:docMk/>
            <pc:sldMk cId="2667575250" sldId="478"/>
            <ac:picMk id="4" creationId="{9BB181B6-06DE-F77A-4681-C3659B983CB9}"/>
          </ac:picMkLst>
        </pc:picChg>
        <pc:picChg chg="add mod">
          <ac:chgData name="Singh, Manat Parvinder" userId="S::sing1061@purdue.edu::bdd18b27-d728-4e4f-8fb7-c267e2649138" providerId="AD" clId="Web-{BB36E78B-8DB5-4018-AB4E-58F44D78FA73}" dt="2023-10-02T17:09:28.170" v="171" actId="14100"/>
          <ac:picMkLst>
            <pc:docMk/>
            <pc:sldMk cId="2667575250" sldId="478"/>
            <ac:picMk id="6" creationId="{CDC7320E-E4C6-AB9D-0083-B361806679C8}"/>
          </ac:picMkLst>
        </pc:picChg>
        <pc:picChg chg="add mod">
          <ac:chgData name="Singh, Manat Parvinder" userId="S::sing1061@purdue.edu::bdd18b27-d728-4e4f-8fb7-c267e2649138" providerId="AD" clId="Web-{BB36E78B-8DB5-4018-AB4E-58F44D78FA73}" dt="2023-10-02T17:09:50.577" v="174" actId="1076"/>
          <ac:picMkLst>
            <pc:docMk/>
            <pc:sldMk cId="2667575250" sldId="478"/>
            <ac:picMk id="7" creationId="{93296D16-57FC-691C-C5CD-7046809C7BE8}"/>
          </ac:picMkLst>
        </pc:picChg>
        <pc:picChg chg="add mod">
          <ac:chgData name="Singh, Manat Parvinder" userId="S::sing1061@purdue.edu::bdd18b27-d728-4e4f-8fb7-c267e2649138" providerId="AD" clId="Web-{BB36E78B-8DB5-4018-AB4E-58F44D78FA73}" dt="2023-10-02T17:10:12.421" v="177" actId="1076"/>
          <ac:picMkLst>
            <pc:docMk/>
            <pc:sldMk cId="2667575250" sldId="478"/>
            <ac:picMk id="8" creationId="{A5C8D3D5-58AD-22C1-DBE4-BDE927C90EEC}"/>
          </ac:picMkLst>
        </pc:picChg>
      </pc:sldChg>
      <pc:sldChg chg="modSp">
        <pc:chgData name="Singh, Manat Parvinder" userId="S::sing1061@purdue.edu::bdd18b27-d728-4e4f-8fb7-c267e2649138" providerId="AD" clId="Web-{BB36E78B-8DB5-4018-AB4E-58F44D78FA73}" dt="2023-10-02T17:46:21.343" v="837" actId="1076"/>
        <pc:sldMkLst>
          <pc:docMk/>
          <pc:sldMk cId="1086018205" sldId="482"/>
        </pc:sldMkLst>
        <pc:spChg chg="mod">
          <ac:chgData name="Singh, Manat Parvinder" userId="S::sing1061@purdue.edu::bdd18b27-d728-4e4f-8fb7-c267e2649138" providerId="AD" clId="Web-{BB36E78B-8DB5-4018-AB4E-58F44D78FA73}" dt="2023-10-02T17:46:21.343" v="837" actId="1076"/>
          <ac:spMkLst>
            <pc:docMk/>
            <pc:sldMk cId="1086018205" sldId="482"/>
            <ac:spMk id="19" creationId="{5AACC245-C8FA-41E7-90C4-200A90E71AF7}"/>
          </ac:spMkLst>
        </pc:spChg>
      </pc:sldChg>
    </pc:docChg>
  </pc:docChgLst>
  <pc:docChgLst>
    <pc:chgData name="Hummarah Shahzad" userId="S::shahzadh@purdue.edu::c9affbe6-ae92-46ae-a6f6-02c5a89a04c7" providerId="AD" clId="Web-{BA08E53E-8099-415C-8474-8A67D6354B10}"/>
    <pc:docChg chg="modSld">
      <pc:chgData name="Hummarah Shahzad" userId="S::shahzadh@purdue.edu::c9affbe6-ae92-46ae-a6f6-02c5a89a04c7" providerId="AD" clId="Web-{BA08E53E-8099-415C-8474-8A67D6354B10}" dt="2023-10-02T19:54:55.416" v="18"/>
      <pc:docMkLst>
        <pc:docMk/>
      </pc:docMkLst>
      <pc:sldChg chg="addSp delSp modSp">
        <pc:chgData name="Hummarah Shahzad" userId="S::shahzadh@purdue.edu::c9affbe6-ae92-46ae-a6f6-02c5a89a04c7" providerId="AD" clId="Web-{BA08E53E-8099-415C-8474-8A67D6354B10}" dt="2023-10-02T19:51:22.098" v="17" actId="1076"/>
        <pc:sldMkLst>
          <pc:docMk/>
          <pc:sldMk cId="1712594711" sldId="449"/>
        </pc:sldMkLst>
        <pc:picChg chg="mod">
          <ac:chgData name="Hummarah Shahzad" userId="S::shahzadh@purdue.edu::c9affbe6-ae92-46ae-a6f6-02c5a89a04c7" providerId="AD" clId="Web-{BA08E53E-8099-415C-8474-8A67D6354B10}" dt="2023-10-02T19:51:22.098" v="17" actId="1076"/>
          <ac:picMkLst>
            <pc:docMk/>
            <pc:sldMk cId="1712594711" sldId="449"/>
            <ac:picMk id="2" creationId="{88C3B809-CAE6-2D84-BC50-F5AD6E8957EE}"/>
          </ac:picMkLst>
        </pc:picChg>
        <pc:picChg chg="add mod">
          <ac:chgData name="Hummarah Shahzad" userId="S::shahzadh@purdue.edu::c9affbe6-ae92-46ae-a6f6-02c5a89a04c7" providerId="AD" clId="Web-{BA08E53E-8099-415C-8474-8A67D6354B10}" dt="2023-10-02T19:51:12.410" v="16" actId="1076"/>
          <ac:picMkLst>
            <pc:docMk/>
            <pc:sldMk cId="1712594711" sldId="449"/>
            <ac:picMk id="6" creationId="{590473D4-5D94-4F8A-034B-54379AD0A3D1}"/>
          </ac:picMkLst>
        </pc:picChg>
        <pc:cxnChg chg="add del">
          <ac:chgData name="Hummarah Shahzad" userId="S::shahzadh@purdue.edu::c9affbe6-ae92-46ae-a6f6-02c5a89a04c7" providerId="AD" clId="Web-{BA08E53E-8099-415C-8474-8A67D6354B10}" dt="2023-10-02T19:50:18.502" v="9"/>
          <ac:cxnSpMkLst>
            <pc:docMk/>
            <pc:sldMk cId="1712594711" sldId="449"/>
            <ac:cxnSpMk id="8" creationId="{22D5D10A-CD08-A5A3-C271-118098BE8036}"/>
          </ac:cxnSpMkLst>
        </pc:cxnChg>
        <pc:cxnChg chg="add mod">
          <ac:chgData name="Hummarah Shahzad" userId="S::shahzadh@purdue.edu::c9affbe6-ae92-46ae-a6f6-02c5a89a04c7" providerId="AD" clId="Web-{BA08E53E-8099-415C-8474-8A67D6354B10}" dt="2023-10-02T19:50:38.925" v="13" actId="14100"/>
          <ac:cxnSpMkLst>
            <pc:docMk/>
            <pc:sldMk cId="1712594711" sldId="449"/>
            <ac:cxnSpMk id="10" creationId="{43CBFD8C-9105-39B6-BD81-9E89FF50BE5F}"/>
          </ac:cxnSpMkLst>
        </pc:cxnChg>
      </pc:sldChg>
      <pc:sldChg chg="addAnim delAnim">
        <pc:chgData name="Hummarah Shahzad" userId="S::shahzadh@purdue.edu::c9affbe6-ae92-46ae-a6f6-02c5a89a04c7" providerId="AD" clId="Web-{BA08E53E-8099-415C-8474-8A67D6354B10}" dt="2023-10-02T19:54:55.416" v="18"/>
        <pc:sldMkLst>
          <pc:docMk/>
          <pc:sldMk cId="2557675196" sldId="473"/>
        </pc:sldMkLst>
      </pc:sldChg>
    </pc:docChg>
  </pc:docChgLst>
  <pc:docChgLst>
    <pc:chgData name="Hummarah Shahzad" userId="S::shahzadh@purdue.edu::c9affbe6-ae92-46ae-a6f6-02c5a89a04c7" providerId="AD" clId="Web-{3195011C-8FC8-484F-B179-7EDD9E8AF9A3}"/>
    <pc:docChg chg="modSld">
      <pc:chgData name="Hummarah Shahzad" userId="S::shahzadh@purdue.edu::c9affbe6-ae92-46ae-a6f6-02c5a89a04c7" providerId="AD" clId="Web-{3195011C-8FC8-484F-B179-7EDD9E8AF9A3}" dt="2023-10-02T20:40:43.135" v="3" actId="1076"/>
      <pc:docMkLst>
        <pc:docMk/>
      </pc:docMkLst>
      <pc:sldChg chg="addSp modSp">
        <pc:chgData name="Hummarah Shahzad" userId="S::shahzadh@purdue.edu::c9affbe6-ae92-46ae-a6f6-02c5a89a04c7" providerId="AD" clId="Web-{3195011C-8FC8-484F-B179-7EDD9E8AF9A3}" dt="2023-10-02T20:40:43.135" v="3" actId="1076"/>
        <pc:sldMkLst>
          <pc:docMk/>
          <pc:sldMk cId="2972154709" sldId="465"/>
        </pc:sldMkLst>
        <pc:picChg chg="add mod">
          <ac:chgData name="Hummarah Shahzad" userId="S::shahzadh@purdue.edu::c9affbe6-ae92-46ae-a6f6-02c5a89a04c7" providerId="AD" clId="Web-{3195011C-8FC8-484F-B179-7EDD9E8AF9A3}" dt="2023-10-02T20:40:43.135" v="3" actId="1076"/>
          <ac:picMkLst>
            <pc:docMk/>
            <pc:sldMk cId="2972154709" sldId="465"/>
            <ac:picMk id="2" creationId="{5A94DEDB-F53D-649D-12AB-2BC8D19BB5B4}"/>
          </ac:picMkLst>
        </pc:picChg>
      </pc:sldChg>
    </pc:docChg>
  </pc:docChgLst>
  <pc:docChgLst>
    <pc:chgData name="Samarth Bansal" userId="S::bansa115@purdue.edu::4b1d13b0-e67b-43e5-a744-182dbeaa60c5" providerId="AD" clId="Web-{5DF83C30-AE95-4863-8257-A1E2D48AE72E}"/>
    <pc:docChg chg="delSld modSld">
      <pc:chgData name="Samarth Bansal" userId="S::bansa115@purdue.edu::4b1d13b0-e67b-43e5-a744-182dbeaa60c5" providerId="AD" clId="Web-{5DF83C30-AE95-4863-8257-A1E2D48AE72E}" dt="2023-10-03T03:08:11.116" v="2" actId="20577"/>
      <pc:docMkLst>
        <pc:docMk/>
      </pc:docMkLst>
      <pc:sldChg chg="modSp">
        <pc:chgData name="Samarth Bansal" userId="S::bansa115@purdue.edu::4b1d13b0-e67b-43e5-a744-182dbeaa60c5" providerId="AD" clId="Web-{5DF83C30-AE95-4863-8257-A1E2D48AE72E}" dt="2023-10-03T03:07:02.349" v="1" actId="20577"/>
        <pc:sldMkLst>
          <pc:docMk/>
          <pc:sldMk cId="296360312" sldId="446"/>
        </pc:sldMkLst>
        <pc:spChg chg="mod">
          <ac:chgData name="Samarth Bansal" userId="S::bansa115@purdue.edu::4b1d13b0-e67b-43e5-a744-182dbeaa60c5" providerId="AD" clId="Web-{5DF83C30-AE95-4863-8257-A1E2D48AE72E}" dt="2023-10-03T03:07:02.349" v="1" actId="20577"/>
          <ac:spMkLst>
            <pc:docMk/>
            <pc:sldMk cId="296360312" sldId="446"/>
            <ac:spMk id="45" creationId="{64854328-34A6-9047-BCDD-7D5AE206E010}"/>
          </ac:spMkLst>
        </pc:spChg>
      </pc:sldChg>
      <pc:sldChg chg="modSp">
        <pc:chgData name="Samarth Bansal" userId="S::bansa115@purdue.edu::4b1d13b0-e67b-43e5-a744-182dbeaa60c5" providerId="AD" clId="Web-{5DF83C30-AE95-4863-8257-A1E2D48AE72E}" dt="2023-10-03T03:08:11.116" v="2" actId="20577"/>
        <pc:sldMkLst>
          <pc:docMk/>
          <pc:sldMk cId="970404134" sldId="467"/>
        </pc:sldMkLst>
        <pc:spChg chg="mod">
          <ac:chgData name="Samarth Bansal" userId="S::bansa115@purdue.edu::4b1d13b0-e67b-43e5-a744-182dbeaa60c5" providerId="AD" clId="Web-{5DF83C30-AE95-4863-8257-A1E2D48AE72E}" dt="2023-10-03T03:08:11.116" v="2" actId="20577"/>
          <ac:spMkLst>
            <pc:docMk/>
            <pc:sldMk cId="970404134" sldId="467"/>
            <ac:spMk id="20" creationId="{D621119C-A409-43E1-8298-BC48734D39DA}"/>
          </ac:spMkLst>
        </pc:spChg>
      </pc:sldChg>
      <pc:sldChg chg="del">
        <pc:chgData name="Samarth Bansal" userId="S::bansa115@purdue.edu::4b1d13b0-e67b-43e5-a744-182dbeaa60c5" providerId="AD" clId="Web-{5DF83C30-AE95-4863-8257-A1E2D48AE72E}" dt="2023-10-03T03:06:54.645" v="0"/>
        <pc:sldMkLst>
          <pc:docMk/>
          <pc:sldMk cId="3699928893" sldId="472"/>
        </pc:sldMkLst>
      </pc:sldChg>
    </pc:docChg>
  </pc:docChgLst>
  <pc:docChgLst>
    <pc:chgData name="Hummarah Shahzad" userId="S::shahzadh@purdue.edu::c9affbe6-ae92-46ae-a6f6-02c5a89a04c7" providerId="AD" clId="Web-{1572E195-13F8-4FFA-A9ED-143D8FDB8D0C}"/>
    <pc:docChg chg="modSld">
      <pc:chgData name="Hummarah Shahzad" userId="S::shahzadh@purdue.edu::c9affbe6-ae92-46ae-a6f6-02c5a89a04c7" providerId="AD" clId="Web-{1572E195-13F8-4FFA-A9ED-143D8FDB8D0C}" dt="2023-10-03T01:12:46.935" v="24" actId="1076"/>
      <pc:docMkLst>
        <pc:docMk/>
      </pc:docMkLst>
      <pc:sldChg chg="addSp delSp modSp">
        <pc:chgData name="Hummarah Shahzad" userId="S::shahzadh@purdue.edu::c9affbe6-ae92-46ae-a6f6-02c5a89a04c7" providerId="AD" clId="Web-{1572E195-13F8-4FFA-A9ED-143D8FDB8D0C}" dt="2023-10-03T01:12:46.935" v="24" actId="1076"/>
        <pc:sldMkLst>
          <pc:docMk/>
          <pc:sldMk cId="296360312" sldId="446"/>
        </pc:sldMkLst>
        <pc:spChg chg="del">
          <ac:chgData name="Hummarah Shahzad" userId="S::shahzadh@purdue.edu::c9affbe6-ae92-46ae-a6f6-02c5a89a04c7" providerId="AD" clId="Web-{1572E195-13F8-4FFA-A9ED-143D8FDB8D0C}" dt="2023-10-03T01:11:18.152" v="1"/>
          <ac:spMkLst>
            <pc:docMk/>
            <pc:sldMk cId="296360312" sldId="446"/>
            <ac:spMk id="28" creationId="{E3260797-DAAC-D00B-3D62-7535ABED910A}"/>
          </ac:spMkLst>
        </pc:spChg>
        <pc:spChg chg="del">
          <ac:chgData name="Hummarah Shahzad" userId="S::shahzadh@purdue.edu::c9affbe6-ae92-46ae-a6f6-02c5a89a04c7" providerId="AD" clId="Web-{1572E195-13F8-4FFA-A9ED-143D8FDB8D0C}" dt="2023-10-03T01:11:44.450" v="6"/>
          <ac:spMkLst>
            <pc:docMk/>
            <pc:sldMk cId="296360312" sldId="446"/>
            <ac:spMk id="29" creationId="{467AAD2C-3573-0ECB-066C-CC5A55FB8702}"/>
          </ac:spMkLst>
        </pc:spChg>
        <pc:picChg chg="mod">
          <ac:chgData name="Hummarah Shahzad" userId="S::shahzadh@purdue.edu::c9affbe6-ae92-46ae-a6f6-02c5a89a04c7" providerId="AD" clId="Web-{1572E195-13F8-4FFA-A9ED-143D8FDB8D0C}" dt="2023-10-03T01:12:28.060" v="18" actId="1076"/>
          <ac:picMkLst>
            <pc:docMk/>
            <pc:sldMk cId="296360312" sldId="446"/>
            <ac:picMk id="2" creationId="{0EDB32EF-5BF2-5B25-6825-29DED845B9A9}"/>
          </ac:picMkLst>
        </pc:picChg>
        <pc:picChg chg="mod">
          <ac:chgData name="Hummarah Shahzad" userId="S::shahzadh@purdue.edu::c9affbe6-ae92-46ae-a6f6-02c5a89a04c7" providerId="AD" clId="Web-{1572E195-13F8-4FFA-A9ED-143D8FDB8D0C}" dt="2023-10-03T01:12:46.935" v="24" actId="1076"/>
          <ac:picMkLst>
            <pc:docMk/>
            <pc:sldMk cId="296360312" sldId="446"/>
            <ac:picMk id="3" creationId="{492778A2-F0AC-9A34-6BEA-EC0EE338D820}"/>
          </ac:picMkLst>
        </pc:picChg>
        <pc:picChg chg="add mod modCrop">
          <ac:chgData name="Hummarah Shahzad" userId="S::shahzadh@purdue.edu::c9affbe6-ae92-46ae-a6f6-02c5a89a04c7" providerId="AD" clId="Web-{1572E195-13F8-4FFA-A9ED-143D8FDB8D0C}" dt="2023-10-03T01:12:06.044" v="10" actId="1076"/>
          <ac:picMkLst>
            <pc:docMk/>
            <pc:sldMk cId="296360312" sldId="446"/>
            <ac:picMk id="8" creationId="{598819BE-7CC7-9FA4-F55F-6A42E9230D6E}"/>
          </ac:picMkLst>
        </pc:picChg>
        <pc:picChg chg="mod">
          <ac:chgData name="Hummarah Shahzad" userId="S::shahzadh@purdue.edu::c9affbe6-ae92-46ae-a6f6-02c5a89a04c7" providerId="AD" clId="Web-{1572E195-13F8-4FFA-A9ED-143D8FDB8D0C}" dt="2023-10-03T01:12:38.544" v="23" actId="1076"/>
          <ac:picMkLst>
            <pc:docMk/>
            <pc:sldMk cId="296360312" sldId="446"/>
            <ac:picMk id="11" creationId="{46172838-C2AD-5558-ACF0-C9543E79D2B3}"/>
          </ac:picMkLst>
        </pc:picChg>
        <pc:picChg chg="del">
          <ac:chgData name="Hummarah Shahzad" userId="S::shahzadh@purdue.edu::c9affbe6-ae92-46ae-a6f6-02c5a89a04c7" providerId="AD" clId="Web-{1572E195-13F8-4FFA-A9ED-143D8FDB8D0C}" dt="2023-10-03T01:11:19.418" v="2"/>
          <ac:picMkLst>
            <pc:docMk/>
            <pc:sldMk cId="296360312" sldId="446"/>
            <ac:picMk id="18" creationId="{688BD662-41B9-3A9A-495F-29DA6E184796}"/>
          </ac:picMkLst>
        </pc:picChg>
        <pc:picChg chg="del">
          <ac:chgData name="Hummarah Shahzad" userId="S::shahzadh@purdue.edu::c9affbe6-ae92-46ae-a6f6-02c5a89a04c7" providerId="AD" clId="Web-{1572E195-13F8-4FFA-A9ED-143D8FDB8D0C}" dt="2023-10-03T01:12:08.325" v="11"/>
          <ac:picMkLst>
            <pc:docMk/>
            <pc:sldMk cId="296360312" sldId="446"/>
            <ac:picMk id="19" creationId="{579FFB84-71DF-4A81-D30A-7A1A8A056EAA}"/>
          </ac:picMkLst>
        </pc:picChg>
        <pc:picChg chg="del">
          <ac:chgData name="Hummarah Shahzad" userId="S::shahzadh@purdue.edu::c9affbe6-ae92-46ae-a6f6-02c5a89a04c7" providerId="AD" clId="Web-{1572E195-13F8-4FFA-A9ED-143D8FDB8D0C}" dt="2023-10-03T01:12:26.029" v="17"/>
          <ac:picMkLst>
            <pc:docMk/>
            <pc:sldMk cId="296360312" sldId="446"/>
            <ac:picMk id="20" creationId="{4E41C1CA-CB29-920F-5C26-8BA829D5CF32}"/>
          </ac:picMkLst>
        </pc:picChg>
        <pc:picChg chg="del">
          <ac:chgData name="Hummarah Shahzad" userId="S::shahzadh@purdue.edu::c9affbe6-ae92-46ae-a6f6-02c5a89a04c7" providerId="AD" clId="Web-{1572E195-13F8-4FFA-A9ED-143D8FDB8D0C}" dt="2023-10-03T01:12:30.419" v="20"/>
          <ac:picMkLst>
            <pc:docMk/>
            <pc:sldMk cId="296360312" sldId="446"/>
            <ac:picMk id="21" creationId="{DC9B4430-1F16-7919-8000-81A02136368D}"/>
          </ac:picMkLst>
        </pc:picChg>
      </pc:sldChg>
      <pc:sldChg chg="mod modShow">
        <pc:chgData name="Hummarah Shahzad" userId="S::shahzadh@purdue.edu::c9affbe6-ae92-46ae-a6f6-02c5a89a04c7" providerId="AD" clId="Web-{1572E195-13F8-4FFA-A9ED-143D8FDB8D0C}" dt="2023-10-03T01:11:14.293" v="0"/>
        <pc:sldMkLst>
          <pc:docMk/>
          <pc:sldMk cId="3699928893" sldId="472"/>
        </pc:sldMkLst>
      </pc:sldChg>
    </pc:docChg>
  </pc:docChgLst>
  <pc:docChgLst>
    <pc:chgData name="Hummarah Shahzad" userId="S::shahzadh@purdue.edu::c9affbe6-ae92-46ae-a6f6-02c5a89a04c7" providerId="AD" clId="Web-{709410C1-38CB-4335-B17D-CA55E72F48C5}"/>
    <pc:docChg chg="modSld">
      <pc:chgData name="Hummarah Shahzad" userId="S::shahzadh@purdue.edu::c9affbe6-ae92-46ae-a6f6-02c5a89a04c7" providerId="AD" clId="Web-{709410C1-38CB-4335-B17D-CA55E72F48C5}" dt="2023-10-02T19:28:14.457" v="66" actId="20577"/>
      <pc:docMkLst>
        <pc:docMk/>
      </pc:docMkLst>
      <pc:sldChg chg="modSp">
        <pc:chgData name="Hummarah Shahzad" userId="S::shahzadh@purdue.edu::c9affbe6-ae92-46ae-a6f6-02c5a89a04c7" providerId="AD" clId="Web-{709410C1-38CB-4335-B17D-CA55E72F48C5}" dt="2023-10-02T19:28:14.457" v="66" actId="20577"/>
        <pc:sldMkLst>
          <pc:docMk/>
          <pc:sldMk cId="3832016271" sldId="454"/>
        </pc:sldMkLst>
        <pc:spChg chg="mod">
          <ac:chgData name="Hummarah Shahzad" userId="S::shahzadh@purdue.edu::c9affbe6-ae92-46ae-a6f6-02c5a89a04c7" providerId="AD" clId="Web-{709410C1-38CB-4335-B17D-CA55E72F48C5}" dt="2023-10-02T19:28:14.457" v="66" actId="20577"/>
          <ac:spMkLst>
            <pc:docMk/>
            <pc:sldMk cId="3832016271" sldId="454"/>
            <ac:spMk id="19" creationId="{5AACC245-C8FA-41E7-90C4-200A90E71AF7}"/>
          </ac:spMkLst>
        </pc:spChg>
      </pc:sldChg>
    </pc:docChg>
  </pc:docChgLst>
  <pc:docChgLst>
    <pc:chgData name="Singh, Manat Parvinder" userId="S::sing1061@purdue.edu::bdd18b27-d728-4e4f-8fb7-c267e2649138" providerId="AD" clId="Web-{993DAA14-4236-4346-850F-CAF423E33E13}"/>
    <pc:docChg chg="modSld">
      <pc:chgData name="Singh, Manat Parvinder" userId="S::sing1061@purdue.edu::bdd18b27-d728-4e4f-8fb7-c267e2649138" providerId="AD" clId="Web-{993DAA14-4236-4346-850F-CAF423E33E13}" dt="2023-10-02T19:43:26.448" v="205" actId="20577"/>
      <pc:docMkLst>
        <pc:docMk/>
      </pc:docMkLst>
      <pc:sldChg chg="modSp">
        <pc:chgData name="Singh, Manat Parvinder" userId="S::sing1061@purdue.edu::bdd18b27-d728-4e4f-8fb7-c267e2649138" providerId="AD" clId="Web-{993DAA14-4236-4346-850F-CAF423E33E13}" dt="2023-10-02T19:43:02.697" v="202" actId="14100"/>
        <pc:sldMkLst>
          <pc:docMk/>
          <pc:sldMk cId="1548282392" sldId="455"/>
        </pc:sldMkLst>
        <pc:spChg chg="mod">
          <ac:chgData name="Singh, Manat Parvinder" userId="S::sing1061@purdue.edu::bdd18b27-d728-4e4f-8fb7-c267e2649138" providerId="AD" clId="Web-{993DAA14-4236-4346-850F-CAF423E33E13}" dt="2023-10-02T19:43:02.697" v="202" actId="14100"/>
          <ac:spMkLst>
            <pc:docMk/>
            <pc:sldMk cId="1548282392" sldId="455"/>
            <ac:spMk id="19" creationId="{5AACC245-C8FA-41E7-90C4-200A90E71AF7}"/>
          </ac:spMkLst>
        </pc:spChg>
      </pc:sldChg>
      <pc:sldChg chg="modSp">
        <pc:chgData name="Singh, Manat Parvinder" userId="S::sing1061@purdue.edu::bdd18b27-d728-4e4f-8fb7-c267e2649138" providerId="AD" clId="Web-{993DAA14-4236-4346-850F-CAF423E33E13}" dt="2023-10-02T19:43:26.448" v="205" actId="20577"/>
        <pc:sldMkLst>
          <pc:docMk/>
          <pc:sldMk cId="2051547604" sldId="477"/>
        </pc:sldMkLst>
        <pc:spChg chg="mod">
          <ac:chgData name="Singh, Manat Parvinder" userId="S::sing1061@purdue.edu::bdd18b27-d728-4e4f-8fb7-c267e2649138" providerId="AD" clId="Web-{993DAA14-4236-4346-850F-CAF423E33E13}" dt="2023-10-02T19:43:26.448" v="205" actId="20577"/>
          <ac:spMkLst>
            <pc:docMk/>
            <pc:sldMk cId="2051547604" sldId="477"/>
            <ac:spMk id="19" creationId="{5AACC245-C8FA-41E7-90C4-200A90E71AF7}"/>
          </ac:spMkLst>
        </pc:spChg>
      </pc:sldChg>
    </pc:docChg>
  </pc:docChgLst>
  <pc:docChgLst>
    <pc:chgData name="Singh, Manat Parvinder" userId="S::sing1061@purdue.edu::bdd18b27-d728-4e4f-8fb7-c267e2649138" providerId="AD" clId="Web-{EA898621-D811-444D-A446-1ADBF0667B27}"/>
    <pc:docChg chg="modSld">
      <pc:chgData name="Singh, Manat Parvinder" userId="S::sing1061@purdue.edu::bdd18b27-d728-4e4f-8fb7-c267e2649138" providerId="AD" clId="Web-{EA898621-D811-444D-A446-1ADBF0667B27}" dt="2023-10-02T19:18:27.110" v="96" actId="20577"/>
      <pc:docMkLst>
        <pc:docMk/>
      </pc:docMkLst>
      <pc:sldChg chg="modSp">
        <pc:chgData name="Singh, Manat Parvinder" userId="S::sing1061@purdue.edu::bdd18b27-d728-4e4f-8fb7-c267e2649138" providerId="AD" clId="Web-{EA898621-D811-444D-A446-1ADBF0667B27}" dt="2023-10-02T19:13:00.505" v="60" actId="20577"/>
        <pc:sldMkLst>
          <pc:docMk/>
          <pc:sldMk cId="3832016271" sldId="454"/>
        </pc:sldMkLst>
        <pc:spChg chg="mod">
          <ac:chgData name="Singh, Manat Parvinder" userId="S::sing1061@purdue.edu::bdd18b27-d728-4e4f-8fb7-c267e2649138" providerId="AD" clId="Web-{EA898621-D811-444D-A446-1ADBF0667B27}" dt="2023-10-02T19:13:00.505" v="60" actId="20577"/>
          <ac:spMkLst>
            <pc:docMk/>
            <pc:sldMk cId="3832016271" sldId="454"/>
            <ac:spMk id="19" creationId="{5AACC245-C8FA-41E7-90C4-200A90E71AF7}"/>
          </ac:spMkLst>
        </pc:spChg>
        <pc:spChg chg="mod">
          <ac:chgData name="Singh, Manat Parvinder" userId="S::sing1061@purdue.edu::bdd18b27-d728-4e4f-8fb7-c267e2649138" providerId="AD" clId="Web-{EA898621-D811-444D-A446-1ADBF0667B27}" dt="2023-10-02T19:10:12.124" v="2" actId="20577"/>
          <ac:spMkLst>
            <pc:docMk/>
            <pc:sldMk cId="3832016271" sldId="454"/>
            <ac:spMk id="31" creationId="{455834EB-2FB7-42E3-8147-95A8F3D8696F}"/>
          </ac:spMkLst>
        </pc:spChg>
      </pc:sldChg>
      <pc:sldChg chg="modSp">
        <pc:chgData name="Singh, Manat Parvinder" userId="S::sing1061@purdue.edu::bdd18b27-d728-4e4f-8fb7-c267e2649138" providerId="AD" clId="Web-{EA898621-D811-444D-A446-1ADBF0667B27}" dt="2023-10-02T19:18:27.110" v="96" actId="20577"/>
        <pc:sldMkLst>
          <pc:docMk/>
          <pc:sldMk cId="2051547604" sldId="477"/>
        </pc:sldMkLst>
        <pc:spChg chg="mod">
          <ac:chgData name="Singh, Manat Parvinder" userId="S::sing1061@purdue.edu::bdd18b27-d728-4e4f-8fb7-c267e2649138" providerId="AD" clId="Web-{EA898621-D811-444D-A446-1ADBF0667B27}" dt="2023-10-02T19:18:27.110" v="96" actId="20577"/>
          <ac:spMkLst>
            <pc:docMk/>
            <pc:sldMk cId="2051547604" sldId="477"/>
            <ac:spMk id="19" creationId="{5AACC245-C8FA-41E7-90C4-200A90E71AF7}"/>
          </ac:spMkLst>
        </pc:spChg>
      </pc:sldChg>
    </pc:docChg>
  </pc:docChgLst>
  <pc:docChgLst>
    <pc:chgData name="Avishek Dasgupta" userId="S::dasgup15@purdue.edu::f9d5fa44-9a15-4eb8-95f0-105197e851c5" providerId="AD" clId="Web-{F2055280-D707-4102-BC86-5A6ED1F6B207}"/>
    <pc:docChg chg="modSld">
      <pc:chgData name="Avishek Dasgupta" userId="S::dasgup15@purdue.edu::f9d5fa44-9a15-4eb8-95f0-105197e851c5" providerId="AD" clId="Web-{F2055280-D707-4102-BC86-5A6ED1F6B207}" dt="2023-10-03T03:16:31.132" v="6" actId="20577"/>
      <pc:docMkLst>
        <pc:docMk/>
      </pc:docMkLst>
      <pc:sldChg chg="modSp">
        <pc:chgData name="Avishek Dasgupta" userId="S::dasgup15@purdue.edu::f9d5fa44-9a15-4eb8-95f0-105197e851c5" providerId="AD" clId="Web-{F2055280-D707-4102-BC86-5A6ED1F6B207}" dt="2023-10-03T03:16:31.132" v="6" actId="20577"/>
        <pc:sldMkLst>
          <pc:docMk/>
          <pc:sldMk cId="296360312" sldId="446"/>
        </pc:sldMkLst>
        <pc:spChg chg="mod">
          <ac:chgData name="Avishek Dasgupta" userId="S::dasgup15@purdue.edu::f9d5fa44-9a15-4eb8-95f0-105197e851c5" providerId="AD" clId="Web-{F2055280-D707-4102-BC86-5A6ED1F6B207}" dt="2023-10-03T03:16:31.132" v="6" actId="20577"/>
          <ac:spMkLst>
            <pc:docMk/>
            <pc:sldMk cId="296360312" sldId="446"/>
            <ac:spMk id="45" creationId="{64854328-34A6-9047-BCDD-7D5AE206E010}"/>
          </ac:spMkLst>
        </pc:spChg>
      </pc:sldChg>
    </pc:docChg>
  </pc:docChgLst>
  <pc:docChgLst>
    <pc:chgData name="Hummarah Shahzad" userId="c9affbe6-ae92-46ae-a6f6-02c5a89a04c7" providerId="ADAL" clId="{78174E01-D508-1543-9A06-8DA530D6339F}"/>
    <pc:docChg chg="custSel modSld">
      <pc:chgData name="Hummarah Shahzad" userId="c9affbe6-ae92-46ae-a6f6-02c5a89a04c7" providerId="ADAL" clId="{78174E01-D508-1543-9A06-8DA530D6339F}" dt="2023-10-04T20:52:04.220" v="1" actId="478"/>
      <pc:docMkLst>
        <pc:docMk/>
      </pc:docMkLst>
      <pc:sldChg chg="delSp mod delAnim">
        <pc:chgData name="Hummarah Shahzad" userId="c9affbe6-ae92-46ae-a6f6-02c5a89a04c7" providerId="ADAL" clId="{78174E01-D508-1543-9A06-8DA530D6339F}" dt="2023-10-04T20:52:04.220" v="1" actId="478"/>
        <pc:sldMkLst>
          <pc:docMk/>
          <pc:sldMk cId="2557675196" sldId="473"/>
        </pc:sldMkLst>
        <pc:spChg chg="del">
          <ac:chgData name="Hummarah Shahzad" userId="c9affbe6-ae92-46ae-a6f6-02c5a89a04c7" providerId="ADAL" clId="{78174E01-D508-1543-9A06-8DA530D6339F}" dt="2023-10-04T20:52:04.220" v="1" actId="478"/>
          <ac:spMkLst>
            <pc:docMk/>
            <pc:sldMk cId="2557675196" sldId="473"/>
            <ac:spMk id="9" creationId="{5C12C49A-85EE-B252-617F-9899BC46A714}"/>
          </ac:spMkLst>
        </pc:spChg>
        <pc:picChg chg="del">
          <ac:chgData name="Hummarah Shahzad" userId="c9affbe6-ae92-46ae-a6f6-02c5a89a04c7" providerId="ADAL" clId="{78174E01-D508-1543-9A06-8DA530D6339F}" dt="2023-10-04T20:51:59.552" v="0" actId="478"/>
          <ac:picMkLst>
            <pc:docMk/>
            <pc:sldMk cId="2557675196" sldId="473"/>
            <ac:picMk id="5" creationId="{831A0932-0861-487E-22B9-7555B7C19979}"/>
          </ac:picMkLst>
        </pc:picChg>
      </pc:sldChg>
    </pc:docChg>
  </pc:docChgLst>
  <pc:docChgLst>
    <pc:chgData name="Hummarah Shahzad" userId="S::shahzadh@purdue.edu::c9affbe6-ae92-46ae-a6f6-02c5a89a04c7" providerId="AD" clId="Web-{D47F9925-A26F-4183-88C5-A6E35059A84B}"/>
    <pc:docChg chg="modSld">
      <pc:chgData name="Hummarah Shahzad" userId="S::shahzadh@purdue.edu::c9affbe6-ae92-46ae-a6f6-02c5a89a04c7" providerId="AD" clId="Web-{D47F9925-A26F-4183-88C5-A6E35059A84B}" dt="2023-10-02T19:26:31.390" v="19" actId="20577"/>
      <pc:docMkLst>
        <pc:docMk/>
      </pc:docMkLst>
      <pc:sldChg chg="modSp">
        <pc:chgData name="Hummarah Shahzad" userId="S::shahzadh@purdue.edu::c9affbe6-ae92-46ae-a6f6-02c5a89a04c7" providerId="AD" clId="Web-{D47F9925-A26F-4183-88C5-A6E35059A84B}" dt="2023-10-02T19:26:31.390" v="19" actId="20577"/>
        <pc:sldMkLst>
          <pc:docMk/>
          <pc:sldMk cId="3832016271" sldId="454"/>
        </pc:sldMkLst>
        <pc:spChg chg="mod">
          <ac:chgData name="Hummarah Shahzad" userId="S::shahzadh@purdue.edu::c9affbe6-ae92-46ae-a6f6-02c5a89a04c7" providerId="AD" clId="Web-{D47F9925-A26F-4183-88C5-A6E35059A84B}" dt="2023-10-02T19:26:31.390" v="19" actId="20577"/>
          <ac:spMkLst>
            <pc:docMk/>
            <pc:sldMk cId="3832016271" sldId="454"/>
            <ac:spMk id="19" creationId="{5AACC245-C8FA-41E7-90C4-200A90E71AF7}"/>
          </ac:spMkLst>
        </pc:spChg>
      </pc:sldChg>
    </pc:docChg>
  </pc:docChgLst>
  <pc:docChgLst>
    <pc:chgData clId="Web-{BB36E78B-8DB5-4018-AB4E-58F44D78FA73}"/>
    <pc:docChg chg="modSld">
      <pc:chgData name="" userId="" providerId="" clId="Web-{BB36E78B-8DB5-4018-AB4E-58F44D78FA73}" dt="2023-10-02T16:34:45.893" v="1"/>
      <pc:docMkLst>
        <pc:docMk/>
      </pc:docMkLst>
      <pc:sldChg chg="addSp modSp">
        <pc:chgData name="" userId="" providerId="" clId="Web-{BB36E78B-8DB5-4018-AB4E-58F44D78FA73}" dt="2023-10-02T16:34:45.893" v="1"/>
        <pc:sldMkLst>
          <pc:docMk/>
          <pc:sldMk cId="296360312" sldId="446"/>
        </pc:sldMkLst>
        <pc:picChg chg="add mod">
          <ac:chgData name="" userId="" providerId="" clId="Web-{BB36E78B-8DB5-4018-AB4E-58F44D78FA73}" dt="2023-10-02T16:34:45.878" v="0"/>
          <ac:picMkLst>
            <pc:docMk/>
            <pc:sldMk cId="296360312" sldId="446"/>
            <ac:picMk id="2" creationId="{0EDB32EF-5BF2-5B25-6825-29DED845B9A9}"/>
          </ac:picMkLst>
        </pc:picChg>
        <pc:picChg chg="add mod">
          <ac:chgData name="" userId="" providerId="" clId="Web-{BB36E78B-8DB5-4018-AB4E-58F44D78FA73}" dt="2023-10-02T16:34:45.893" v="1"/>
          <ac:picMkLst>
            <pc:docMk/>
            <pc:sldMk cId="296360312" sldId="446"/>
            <ac:picMk id="3" creationId="{492778A2-F0AC-9A34-6BEA-EC0EE338D820}"/>
          </ac:picMkLst>
        </pc:picChg>
      </pc:sldChg>
    </pc:docChg>
  </pc:docChgLst>
  <pc:docChgLst>
    <pc:chgData name="Hummarah Shahzad" userId="S::shahzadh@purdue.edu::c9affbe6-ae92-46ae-a6f6-02c5a89a04c7" providerId="AD" clId="Web-{AA5D7CC1-D552-4014-93B1-632126E46412}"/>
    <pc:docChg chg="modSld">
      <pc:chgData name="Hummarah Shahzad" userId="S::shahzadh@purdue.edu::c9affbe6-ae92-46ae-a6f6-02c5a89a04c7" providerId="AD" clId="Web-{AA5D7CC1-D552-4014-93B1-632126E46412}" dt="2023-10-03T03:09:54.074" v="4" actId="1076"/>
      <pc:docMkLst>
        <pc:docMk/>
      </pc:docMkLst>
      <pc:sldChg chg="addSp modSp">
        <pc:chgData name="Hummarah Shahzad" userId="S::shahzadh@purdue.edu::c9affbe6-ae92-46ae-a6f6-02c5a89a04c7" providerId="AD" clId="Web-{AA5D7CC1-D552-4014-93B1-632126E46412}" dt="2023-10-03T03:09:54.074" v="4" actId="1076"/>
        <pc:sldMkLst>
          <pc:docMk/>
          <pc:sldMk cId="296360312" sldId="446"/>
        </pc:sldMkLst>
        <pc:picChg chg="add mod">
          <ac:chgData name="Hummarah Shahzad" userId="S::shahzadh@purdue.edu::c9affbe6-ae92-46ae-a6f6-02c5a89a04c7" providerId="AD" clId="Web-{AA5D7CC1-D552-4014-93B1-632126E46412}" dt="2023-10-03T03:09:54.074" v="4" actId="1076"/>
          <ac:picMkLst>
            <pc:docMk/>
            <pc:sldMk cId="296360312" sldId="446"/>
            <ac:picMk id="9" creationId="{1F0118DB-BF63-ECB3-7725-054B86FB3EC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CAD96-7DEA-3D42-B216-151F0264C8BD}" type="datetimeFigureOut">
              <a:rPr lang="en-US" smtClean="0"/>
              <a:t>10/4/23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4A2D7-3DE4-5547-80A1-7E73C43F6478}" type="slidenum">
              <a:rPr lang="en-US" smtClean="0"/>
              <a:t>‹#›</a:t>
            </a:fld>
            <a:endParaRPr lang="en-US"/>
          </a:p>
        </p:txBody>
      </p:sp>
    </p:spTree>
    <p:extLst>
      <p:ext uri="{BB962C8B-B14F-4D97-AF65-F5344CB8AC3E}">
        <p14:creationId xmlns:p14="http://schemas.microsoft.com/office/powerpoint/2010/main" val="1321083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4A2D7-3DE4-5547-80A1-7E73C43F6478}" type="slidenum">
              <a:rPr lang="en-US" smtClean="0"/>
              <a:t>2</a:t>
            </a:fld>
            <a:endParaRPr lang="en-US"/>
          </a:p>
        </p:txBody>
      </p:sp>
    </p:spTree>
    <p:extLst>
      <p:ext uri="{BB962C8B-B14F-4D97-AF65-F5344CB8AC3E}">
        <p14:creationId xmlns:p14="http://schemas.microsoft.com/office/powerpoint/2010/main" val="230702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4A2D7-3DE4-5547-80A1-7E73C43F6478}" type="slidenum">
              <a:rPr lang="en-US" smtClean="0"/>
              <a:t>5</a:t>
            </a:fld>
            <a:endParaRPr lang="en-US"/>
          </a:p>
        </p:txBody>
      </p:sp>
    </p:spTree>
    <p:extLst>
      <p:ext uri="{BB962C8B-B14F-4D97-AF65-F5344CB8AC3E}">
        <p14:creationId xmlns:p14="http://schemas.microsoft.com/office/powerpoint/2010/main" val="2202479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7</a:t>
            </a:fld>
            <a:endParaRPr lang="en-US"/>
          </a:p>
        </p:txBody>
      </p:sp>
    </p:spTree>
    <p:extLst>
      <p:ext uri="{BB962C8B-B14F-4D97-AF65-F5344CB8AC3E}">
        <p14:creationId xmlns:p14="http://schemas.microsoft.com/office/powerpoint/2010/main" val="121697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4A2D7-3DE4-5547-80A1-7E73C43F6478}" type="slidenum">
              <a:rPr lang="en-US" smtClean="0"/>
              <a:t>26</a:t>
            </a:fld>
            <a:endParaRPr lang="en-US"/>
          </a:p>
        </p:txBody>
      </p:sp>
    </p:spTree>
    <p:extLst>
      <p:ext uri="{BB962C8B-B14F-4D97-AF65-F5344CB8AC3E}">
        <p14:creationId xmlns:p14="http://schemas.microsoft.com/office/powerpoint/2010/main" val="3970849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341-148C-4D96-A4C2-64134EF99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C78BF-D90A-4784-B3BC-B44DFF7E4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55E8B4-9ECB-4519-B12E-3F8DC0C72127}"/>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5" name="Footer Placeholder 4">
            <a:extLst>
              <a:ext uri="{FF2B5EF4-FFF2-40B4-BE49-F238E27FC236}">
                <a16:creationId xmlns:a16="http://schemas.microsoft.com/office/drawing/2014/main" id="{F6EFDF47-4728-409D-86F7-13EDB8439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AF6BC-AC41-4A5A-B849-F359363D1FC2}"/>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087267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D0C5F-028F-42EF-B033-0A7DECBC9B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F0306-1C9E-4D88-B4E4-186319CB8B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0E7DD-A073-4632-8059-C962512F5276}"/>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5" name="Footer Placeholder 4">
            <a:extLst>
              <a:ext uri="{FF2B5EF4-FFF2-40B4-BE49-F238E27FC236}">
                <a16:creationId xmlns:a16="http://schemas.microsoft.com/office/drawing/2014/main" id="{65039CA4-F452-4479-8FF9-AD702B86E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6613E-1057-41B6-AEED-1F3B27077C5F}"/>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62818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14EBE9-3C9A-42C8-A167-BE8C2F028C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BA30BA-6944-40D2-86C8-4AC0719908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82D03-1D70-4011-9EB2-EDBFDC57F84F}"/>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5" name="Footer Placeholder 4">
            <a:extLst>
              <a:ext uri="{FF2B5EF4-FFF2-40B4-BE49-F238E27FC236}">
                <a16:creationId xmlns:a16="http://schemas.microsoft.com/office/drawing/2014/main" id="{235B6DDB-6A5E-4342-AE4C-2329FC02B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E553B-D98E-44B3-AA92-CA34D9E6F9A4}"/>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929724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7" name="Picture Placeholder 5"/>
          <p:cNvSpPr>
            <a:spLocks noGrp="1"/>
          </p:cNvSpPr>
          <p:nvPr>
            <p:ph type="pic" sz="quarter" idx="14"/>
          </p:nvPr>
        </p:nvSpPr>
        <p:spPr>
          <a:xfrm>
            <a:off x="0" y="1"/>
            <a:ext cx="12192000" cy="4762500"/>
          </a:xfrm>
        </p:spPr>
        <p:txBody>
          <a:bodyPr>
            <a:normAutofit/>
          </a:bodyPr>
          <a:lstStyle>
            <a:lvl1pPr marL="0" indent="0" algn="l">
              <a:buNone/>
              <a:defRPr sz="1800">
                <a:solidFill>
                  <a:schemeClr val="bg1">
                    <a:lumMod val="65000"/>
                  </a:schemeClr>
                </a:solidFill>
              </a:defRPr>
            </a:lvl1pPr>
          </a:lstStyle>
          <a:p>
            <a:endParaRPr lang="en-US"/>
          </a:p>
        </p:txBody>
      </p:sp>
      <p:sp>
        <p:nvSpPr>
          <p:cNvPr id="5" name="Slide Number Placeholder 4"/>
          <p:cNvSpPr>
            <a:spLocks noGrp="1"/>
          </p:cNvSpPr>
          <p:nvPr>
            <p:ph type="sldNum" sz="quarter" idx="12"/>
          </p:nvPr>
        </p:nvSpPr>
        <p:spPr/>
        <p:txBody>
          <a:bodyPr/>
          <a:lstStyle/>
          <a:p>
            <a:fld id="{CFF80D99-EBBB-423B-BB5D-F52C7FE98A9C}"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3"/>
          </p:nvPr>
        </p:nvSpPr>
        <p:spPr>
          <a:xfrm>
            <a:off x="838200" y="257508"/>
            <a:ext cx="10515600" cy="330200"/>
          </a:xfrm>
        </p:spPr>
        <p:txBody>
          <a:bodyPr vert="horz" lIns="91416" tIns="45708" rIns="91416" bIns="45708" rtlCol="0" anchor="ctr">
            <a:noAutofit/>
          </a:bodyPr>
          <a:lstStyle>
            <a:lvl1pPr marL="0" indent="0" algn="ctr">
              <a:buNone/>
              <a:defRPr lang="en-US" sz="1100" dirty="0" smtClean="0">
                <a:solidFill>
                  <a:schemeClr val="tx1">
                    <a:lumMod val="85000"/>
                    <a:lumOff val="15000"/>
                  </a:schemeClr>
                </a:solidFill>
                <a:ea typeface="Roboto" panose="02000000000000000000" pitchFamily="2" charset="0"/>
                <a:cs typeface="Open Sans Light" panose="020B0306030504020204" pitchFamily="34" charset="0"/>
              </a:defRPr>
            </a:lvl1pPr>
          </a:lstStyle>
          <a:p>
            <a:pPr marL="0" lvl="0" algn="ctr">
              <a:spcBef>
                <a:spcPct val="0"/>
              </a:spcBef>
            </a:pPr>
            <a:r>
              <a:rPr lang="en-US"/>
              <a:t>Click to edit Master text styles</a:t>
            </a:r>
          </a:p>
        </p:txBody>
      </p:sp>
      <p:sp>
        <p:nvSpPr>
          <p:cNvPr id="2" name="Title 1"/>
          <p:cNvSpPr>
            <a:spLocks noGrp="1"/>
          </p:cNvSpPr>
          <p:nvPr>
            <p:ph type="title"/>
          </p:nvPr>
        </p:nvSpPr>
        <p:spPr>
          <a:xfrm>
            <a:off x="838200" y="430881"/>
            <a:ext cx="10515600" cy="737520"/>
          </a:xfrm>
        </p:spPr>
        <p:txBody>
          <a:bodyPr vert="horz" wrap="square" lIns="91416" tIns="45708" rIns="91416" bIns="45708" rtlCol="0" anchor="ctr">
            <a:noAutofit/>
          </a:bodyPr>
          <a:lstStyle>
            <a:lvl1pPr algn="ctr">
              <a:defRPr lang="en-US" sz="3599" b="1" spc="-300" dirty="0">
                <a:solidFill>
                  <a:schemeClr val="tx1">
                    <a:lumMod val="85000"/>
                    <a:lumOff val="15000"/>
                  </a:schemeClr>
                </a:solidFill>
                <a:ea typeface="Roboto" panose="02000000000000000000" pitchFamily="2" charset="0"/>
                <a:cs typeface="Times New Roman" panose="02020603050405020304" pitchFamily="18" charset="0"/>
              </a:defRPr>
            </a:lvl1pPr>
          </a:lstStyle>
          <a:p>
            <a:pPr marL="0" lvl="0" algn="ctr"/>
            <a:r>
              <a:rPr lang="en-US"/>
              <a:t>Click to edit Master title style</a:t>
            </a:r>
          </a:p>
        </p:txBody>
      </p:sp>
    </p:spTree>
    <p:extLst>
      <p:ext uri="{BB962C8B-B14F-4D97-AF65-F5344CB8AC3E}">
        <p14:creationId xmlns:p14="http://schemas.microsoft.com/office/powerpoint/2010/main" val="2282367300"/>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6EED-BDE4-455D-9080-467E92334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633DE-D3E7-437A-9E80-DA65E4519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E0CA7-3FDB-448C-8116-3560CB349641}"/>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5" name="Footer Placeholder 4">
            <a:extLst>
              <a:ext uri="{FF2B5EF4-FFF2-40B4-BE49-F238E27FC236}">
                <a16:creationId xmlns:a16="http://schemas.microsoft.com/office/drawing/2014/main" id="{509E966C-CBFD-41D7-8A1B-8804E0C33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71A88-23E0-4BA7-BB2B-9ADC38E30D2B}"/>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63703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D5AE-5A4C-47FE-B14E-BF123826E4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577976-65A3-4121-A960-A32AED57A5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97C34-13C3-4FCF-8CA4-ABCD14333ECF}"/>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5" name="Footer Placeholder 4">
            <a:extLst>
              <a:ext uri="{FF2B5EF4-FFF2-40B4-BE49-F238E27FC236}">
                <a16:creationId xmlns:a16="http://schemas.microsoft.com/office/drawing/2014/main" id="{F376963D-0F19-4D89-AE97-355B74290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8844E-B6D5-4801-9086-3974502568F0}"/>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307921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5CAF-D48D-4F68-A51A-BC4F8AB39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45E987-A5FA-475A-91D0-22E74A4D1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A49D92-FC49-460B-9996-9AB4E31B32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A928C2-5B3F-4424-B782-23B1A1B5112F}"/>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6" name="Footer Placeholder 5">
            <a:extLst>
              <a:ext uri="{FF2B5EF4-FFF2-40B4-BE49-F238E27FC236}">
                <a16:creationId xmlns:a16="http://schemas.microsoft.com/office/drawing/2014/main" id="{BAFAE214-C9E1-4ECB-B069-FE0EA66D7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19D51-827A-4BC5-8277-AE6EBD03A29F}"/>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182359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280A-F4AD-4815-8DC3-7EA7F2D8BB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6D639-B162-4CF8-89F0-83CC6B90A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BC4E30-8A53-4C3E-8F67-C0E15BA80A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D4532-58A8-48CE-90BE-5464F5AD5F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1A41DD-32FD-4633-B4DD-3789904C6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4A17DB-FD90-4818-BE8E-F8A8FE7F1F7B}"/>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8" name="Footer Placeholder 7">
            <a:extLst>
              <a:ext uri="{FF2B5EF4-FFF2-40B4-BE49-F238E27FC236}">
                <a16:creationId xmlns:a16="http://schemas.microsoft.com/office/drawing/2014/main" id="{967448D7-1E7A-454E-BBC0-CA69C5F7F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51AA26-39B7-4BD2-B6D6-952FAA24D430}"/>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74866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BFDB-1C72-4D55-BB41-6DB26A9994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4F6643-5533-47BC-BB94-9E5C085C0D2A}"/>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4" name="Footer Placeholder 3">
            <a:extLst>
              <a:ext uri="{FF2B5EF4-FFF2-40B4-BE49-F238E27FC236}">
                <a16:creationId xmlns:a16="http://schemas.microsoft.com/office/drawing/2014/main" id="{9740455A-E30B-4B99-8EF3-B600FFA3F2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569DE8-72DA-44C8-9CAD-350C43FD4B7B}"/>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694696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3784FC-9313-4E25-A137-A15613C4CD1B}"/>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3" name="Footer Placeholder 2">
            <a:extLst>
              <a:ext uri="{FF2B5EF4-FFF2-40B4-BE49-F238E27FC236}">
                <a16:creationId xmlns:a16="http://schemas.microsoft.com/office/drawing/2014/main" id="{FA75AF83-CFB6-4801-9854-5B8CCE14EB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13136-9A2A-4190-9289-A10F933B8A93}"/>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083014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F633-C233-46B7-97A6-64B1AEFA5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F1CED4-3DE7-474F-A61B-99256D52D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426C73-50A6-496B-94F4-74C5CDBB5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1FEA6-F978-4DE7-A2B8-5550EB1FB1C9}"/>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6" name="Footer Placeholder 5">
            <a:extLst>
              <a:ext uri="{FF2B5EF4-FFF2-40B4-BE49-F238E27FC236}">
                <a16:creationId xmlns:a16="http://schemas.microsoft.com/office/drawing/2014/main" id="{85889590-FF3E-4635-8FBB-E6D553647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07A47-D613-4210-85CA-9F009E22E684}"/>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43229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83EC-FBFD-4984-844D-74827D9C1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CDAF8C-9C1B-4F34-BBB9-23E68544B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AF4703-F4BD-4B26-BADA-75B508D22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6A452-98EC-44E1-81D3-2189BA11C903}"/>
              </a:ext>
            </a:extLst>
          </p:cNvPr>
          <p:cNvSpPr>
            <a:spLocks noGrp="1"/>
          </p:cNvSpPr>
          <p:nvPr>
            <p:ph type="dt" sz="half" idx="10"/>
          </p:nvPr>
        </p:nvSpPr>
        <p:spPr/>
        <p:txBody>
          <a:bodyPr/>
          <a:lstStyle/>
          <a:p>
            <a:fld id="{B33D56A5-D9CD-42AA-883F-94CB120A45B4}" type="datetimeFigureOut">
              <a:rPr lang="en-US" smtClean="0"/>
              <a:t>10/4/23</a:t>
            </a:fld>
            <a:endParaRPr lang="en-US"/>
          </a:p>
        </p:txBody>
      </p:sp>
      <p:sp>
        <p:nvSpPr>
          <p:cNvPr id="6" name="Footer Placeholder 5">
            <a:extLst>
              <a:ext uri="{FF2B5EF4-FFF2-40B4-BE49-F238E27FC236}">
                <a16:creationId xmlns:a16="http://schemas.microsoft.com/office/drawing/2014/main" id="{1591E894-AFA0-4885-A2AB-6D7B14B14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8F02E0-2783-41C2-97F9-8C3CF63A694A}"/>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3826338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AAAE35-C182-434B-8B54-7D2DA1159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BDCDAA-8CF0-4933-8F39-7353F23475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FDB46-1924-44F8-BD37-12A6460D33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D56A5-D9CD-42AA-883F-94CB120A45B4}" type="datetimeFigureOut">
              <a:rPr lang="en-US" smtClean="0"/>
              <a:t>10/4/23</a:t>
            </a:fld>
            <a:endParaRPr lang="en-US"/>
          </a:p>
        </p:txBody>
      </p:sp>
      <p:sp>
        <p:nvSpPr>
          <p:cNvPr id="5" name="Footer Placeholder 4">
            <a:extLst>
              <a:ext uri="{FF2B5EF4-FFF2-40B4-BE49-F238E27FC236}">
                <a16:creationId xmlns:a16="http://schemas.microsoft.com/office/drawing/2014/main" id="{34D137A9-371E-4DC6-90B2-7A4B85058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C8E88B-1770-4965-8929-0DB1BF8B3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BDBC0-9D6A-4FE1-BACE-B5C8C91E583D}" type="slidenum">
              <a:rPr lang="en-US" smtClean="0"/>
              <a:t>‹#›</a:t>
            </a:fld>
            <a:endParaRPr lang="en-US"/>
          </a:p>
        </p:txBody>
      </p:sp>
    </p:spTree>
    <p:extLst>
      <p:ext uri="{BB962C8B-B14F-4D97-AF65-F5344CB8AC3E}">
        <p14:creationId xmlns:p14="http://schemas.microsoft.com/office/powerpoint/2010/main" val="3227452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0.jpeg"/><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0.jpeg"/><Relationship Id="rId12"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7.jpe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12.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675196"/>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BF78B9C-6B09-3CF2-9DFF-229479D1F36C}"/>
              </a:ext>
            </a:extLst>
          </p:cNvPr>
          <p:cNvGrpSpPr/>
          <p:nvPr/>
        </p:nvGrpSpPr>
        <p:grpSpPr>
          <a:xfrm>
            <a:off x="5697416" y="4958039"/>
            <a:ext cx="6494584" cy="1009544"/>
            <a:chOff x="5624987" y="5889931"/>
            <a:chExt cx="6494584" cy="1009544"/>
          </a:xfrm>
        </p:grpSpPr>
        <p:sp>
          <p:nvSpPr>
            <p:cNvPr id="4" name="Rectangle 3">
              <a:extLst>
                <a:ext uri="{FF2B5EF4-FFF2-40B4-BE49-F238E27FC236}">
                  <a16:creationId xmlns:a16="http://schemas.microsoft.com/office/drawing/2014/main" id="{B0F6C805-36A9-5D6A-6215-51F3A53B0431}"/>
                </a:ext>
              </a:extLst>
            </p:cNvPr>
            <p:cNvSpPr/>
            <p:nvPr/>
          </p:nvSpPr>
          <p:spPr>
            <a:xfrm>
              <a:off x="5624987" y="5889931"/>
              <a:ext cx="6494584" cy="1009544"/>
            </a:xfrm>
            <a:prstGeom prst="rect">
              <a:avLst/>
            </a:prstGeom>
            <a:solidFill>
              <a:srgbClr val="345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787877"/>
                </a:solidFill>
              </a:endParaRPr>
            </a:p>
          </p:txBody>
        </p:sp>
        <p:sp>
          <p:nvSpPr>
            <p:cNvPr id="5" name="Rectangle 4">
              <a:extLst>
                <a:ext uri="{FF2B5EF4-FFF2-40B4-BE49-F238E27FC236}">
                  <a16:creationId xmlns:a16="http://schemas.microsoft.com/office/drawing/2014/main" id="{8B60FA68-9BD4-F86D-0624-14DBD3322D88}"/>
                </a:ext>
              </a:extLst>
            </p:cNvPr>
            <p:cNvSpPr/>
            <p:nvPr/>
          </p:nvSpPr>
          <p:spPr>
            <a:xfrm>
              <a:off x="5742062" y="5958700"/>
              <a:ext cx="6003310" cy="872006"/>
            </a:xfrm>
            <a:prstGeom prst="rect">
              <a:avLst/>
            </a:prstGeom>
          </p:spPr>
          <p:txBody>
            <a:bodyPr wrap="square" anchor="ctr">
              <a:noAutofit/>
            </a:bodyPr>
            <a:lstStyle/>
            <a:p>
              <a:pPr marL="0" marR="0">
                <a:lnSpc>
                  <a:spcPct val="107000"/>
                </a:lnSpc>
                <a:spcBef>
                  <a:spcPts val="0"/>
                </a:spcBef>
                <a:spcAft>
                  <a:spcPts val="800"/>
                </a:spcAft>
              </a:pPr>
              <a:r>
                <a:rPr lang="en-US" sz="2400" b="1" cap="small" spc="25" dirty="0">
                  <a:solidFill>
                    <a:schemeClr val="bg1"/>
                  </a:solidFill>
                  <a:effectLst/>
                  <a:latin typeface="Malgun Gothic" panose="020B0503020000020004" pitchFamily="34" charset="-127"/>
                  <a:ea typeface="Malgun Gothic" panose="020B0503020000020004" pitchFamily="34" charset="-127"/>
                  <a:cs typeface="Arial" panose="020B0604020202020204" pitchFamily="34" charset="0"/>
                </a:rPr>
                <a:t>Implementing DBMS in SQL</a:t>
              </a:r>
              <a:endParaRPr lang="en-US" sz="1600" i="1" noProof="1">
                <a:solidFill>
                  <a:schemeClr val="bg1"/>
                </a:solidFill>
                <a:latin typeface="Malgun Gothic" panose="020B0503020000020004" pitchFamily="34" charset="-127"/>
                <a:ea typeface="Malgun Gothic" panose="020B0503020000020004" pitchFamily="34" charset="-127"/>
                <a:cs typeface="Georgia" charset="0"/>
              </a:endParaRPr>
            </a:p>
          </p:txBody>
        </p:sp>
      </p:grpSp>
    </p:spTree>
    <p:extLst>
      <p:ext uri="{BB962C8B-B14F-4D97-AF65-F5344CB8AC3E}">
        <p14:creationId xmlns:p14="http://schemas.microsoft.com/office/powerpoint/2010/main" val="472948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Implementation</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Creating database in SQL</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 name="Straight Connector 47">
            <a:extLst>
              <a:ext uri="{FF2B5EF4-FFF2-40B4-BE49-F238E27FC236}">
                <a16:creationId xmlns:a16="http://schemas.microsoft.com/office/drawing/2014/main" id="{A1D68F85-513E-4F5A-AFD0-085D167FA91A}"/>
              </a:ext>
            </a:extLst>
          </p:cNvPr>
          <p:cNvCxnSpPr/>
          <p:nvPr/>
        </p:nvCxnSpPr>
        <p:spPr>
          <a:xfrm>
            <a:off x="6307512" y="1470181"/>
            <a:ext cx="0" cy="5303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6B184F7-72BE-4349-9EC2-C77EE3FFEEBA}"/>
              </a:ext>
            </a:extLst>
          </p:cNvPr>
          <p:cNvSpPr txBox="1"/>
          <p:nvPr/>
        </p:nvSpPr>
        <p:spPr>
          <a:xfrm>
            <a:off x="1015872" y="1229048"/>
            <a:ext cx="4168372"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entity tables</a:t>
            </a:r>
            <a:endParaRPr lang="en-US">
              <a:solidFill>
                <a:srgbClr val="7F7F7F"/>
              </a:solidFill>
              <a:latin typeface="Malgun Gothic" panose="020B0503020000020004" pitchFamily="34" charset="-127"/>
              <a:ea typeface="Malgun Gothic" panose="020B0503020000020004" pitchFamily="34" charset="-127"/>
            </a:endParaRPr>
          </a:p>
        </p:txBody>
      </p:sp>
      <p:sp>
        <p:nvSpPr>
          <p:cNvPr id="19" name="TextBox 18">
            <a:extLst>
              <a:ext uri="{FF2B5EF4-FFF2-40B4-BE49-F238E27FC236}">
                <a16:creationId xmlns:a16="http://schemas.microsoft.com/office/drawing/2014/main" id="{A25A5B6D-4FC5-4852-9B87-43DA221949BB}"/>
              </a:ext>
            </a:extLst>
          </p:cNvPr>
          <p:cNvSpPr txBox="1"/>
          <p:nvPr/>
        </p:nvSpPr>
        <p:spPr>
          <a:xfrm>
            <a:off x="6777152" y="1229048"/>
            <a:ext cx="4849091"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associative entity tables</a:t>
            </a:r>
            <a:endParaRPr lang="en-US">
              <a:solidFill>
                <a:srgbClr val="7F7F7F"/>
              </a:solidFill>
              <a:latin typeface="Malgun Gothic" panose="020B0503020000020004" pitchFamily="34" charset="-127"/>
              <a:ea typeface="Malgun Gothic" panose="020B0503020000020004" pitchFamily="34" charset="-127"/>
            </a:endParaRPr>
          </a:p>
        </p:txBody>
      </p:sp>
      <p:pic>
        <p:nvPicPr>
          <p:cNvPr id="3" name="Picture 2">
            <a:extLst>
              <a:ext uri="{FF2B5EF4-FFF2-40B4-BE49-F238E27FC236}">
                <a16:creationId xmlns:a16="http://schemas.microsoft.com/office/drawing/2014/main" id="{B1AFBB2A-AB95-19FD-3BC5-AA344C6A771B}"/>
              </a:ext>
            </a:extLst>
          </p:cNvPr>
          <p:cNvPicPr>
            <a:picLocks noChangeAspect="1"/>
          </p:cNvPicPr>
          <p:nvPr/>
        </p:nvPicPr>
        <p:blipFill>
          <a:blip r:embed="rId2"/>
          <a:stretch>
            <a:fillRect/>
          </a:stretch>
        </p:blipFill>
        <p:spPr>
          <a:xfrm>
            <a:off x="451160" y="1824979"/>
            <a:ext cx="5245370" cy="1282766"/>
          </a:xfrm>
          <a:prstGeom prst="rect">
            <a:avLst/>
          </a:prstGeom>
        </p:spPr>
      </p:pic>
      <p:pic>
        <p:nvPicPr>
          <p:cNvPr id="6" name="Picture 5">
            <a:extLst>
              <a:ext uri="{FF2B5EF4-FFF2-40B4-BE49-F238E27FC236}">
                <a16:creationId xmlns:a16="http://schemas.microsoft.com/office/drawing/2014/main" id="{86B84C75-B68B-8E18-CDBC-D210D7166212}"/>
              </a:ext>
            </a:extLst>
          </p:cNvPr>
          <p:cNvPicPr>
            <a:picLocks noChangeAspect="1"/>
          </p:cNvPicPr>
          <p:nvPr/>
        </p:nvPicPr>
        <p:blipFill>
          <a:blip r:embed="rId3"/>
          <a:stretch>
            <a:fillRect/>
          </a:stretch>
        </p:blipFill>
        <p:spPr>
          <a:xfrm>
            <a:off x="282129" y="3136684"/>
            <a:ext cx="5609500" cy="1892397"/>
          </a:xfrm>
          <a:prstGeom prst="rect">
            <a:avLst/>
          </a:prstGeom>
        </p:spPr>
      </p:pic>
      <p:pic>
        <p:nvPicPr>
          <p:cNvPr id="8" name="Picture 7">
            <a:extLst>
              <a:ext uri="{FF2B5EF4-FFF2-40B4-BE49-F238E27FC236}">
                <a16:creationId xmlns:a16="http://schemas.microsoft.com/office/drawing/2014/main" id="{F820EBEF-DC19-B5FA-5FF7-95BB04C7D39E}"/>
              </a:ext>
            </a:extLst>
          </p:cNvPr>
          <p:cNvPicPr>
            <a:picLocks noChangeAspect="1"/>
          </p:cNvPicPr>
          <p:nvPr/>
        </p:nvPicPr>
        <p:blipFill>
          <a:blip r:embed="rId4"/>
          <a:stretch>
            <a:fillRect/>
          </a:stretch>
        </p:blipFill>
        <p:spPr>
          <a:xfrm>
            <a:off x="274829" y="4916250"/>
            <a:ext cx="5200917" cy="1663786"/>
          </a:xfrm>
          <a:prstGeom prst="rect">
            <a:avLst/>
          </a:prstGeom>
        </p:spPr>
      </p:pic>
      <p:pic>
        <p:nvPicPr>
          <p:cNvPr id="10" name="Picture 9">
            <a:extLst>
              <a:ext uri="{FF2B5EF4-FFF2-40B4-BE49-F238E27FC236}">
                <a16:creationId xmlns:a16="http://schemas.microsoft.com/office/drawing/2014/main" id="{91DB18EB-A662-B11D-80FF-991C35D23F1A}"/>
              </a:ext>
            </a:extLst>
          </p:cNvPr>
          <p:cNvPicPr>
            <a:picLocks noChangeAspect="1"/>
          </p:cNvPicPr>
          <p:nvPr/>
        </p:nvPicPr>
        <p:blipFill>
          <a:blip r:embed="rId5"/>
          <a:stretch>
            <a:fillRect/>
          </a:stretch>
        </p:blipFill>
        <p:spPr>
          <a:xfrm>
            <a:off x="6307512" y="3096571"/>
            <a:ext cx="5264421" cy="1257365"/>
          </a:xfrm>
          <a:prstGeom prst="rect">
            <a:avLst/>
          </a:prstGeom>
        </p:spPr>
      </p:pic>
    </p:spTree>
    <p:extLst>
      <p:ext uri="{BB962C8B-B14F-4D97-AF65-F5344CB8AC3E}">
        <p14:creationId xmlns:p14="http://schemas.microsoft.com/office/powerpoint/2010/main" val="527222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Implementation</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Creating database in SQL</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 name="Straight Connector 47">
            <a:extLst>
              <a:ext uri="{FF2B5EF4-FFF2-40B4-BE49-F238E27FC236}">
                <a16:creationId xmlns:a16="http://schemas.microsoft.com/office/drawing/2014/main" id="{A1D68F85-513E-4F5A-AFD0-085D167FA91A}"/>
              </a:ext>
            </a:extLst>
          </p:cNvPr>
          <p:cNvCxnSpPr/>
          <p:nvPr/>
        </p:nvCxnSpPr>
        <p:spPr>
          <a:xfrm>
            <a:off x="6307512" y="1470181"/>
            <a:ext cx="0" cy="5303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6B184F7-72BE-4349-9EC2-C77EE3FFEEBA}"/>
              </a:ext>
            </a:extLst>
          </p:cNvPr>
          <p:cNvSpPr txBox="1"/>
          <p:nvPr/>
        </p:nvSpPr>
        <p:spPr>
          <a:xfrm>
            <a:off x="1015872" y="1229048"/>
            <a:ext cx="4168372"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entity tables</a:t>
            </a:r>
            <a:endParaRPr lang="en-US">
              <a:solidFill>
                <a:srgbClr val="7F7F7F"/>
              </a:solidFill>
              <a:latin typeface="Malgun Gothic" panose="020B0503020000020004" pitchFamily="34" charset="-127"/>
              <a:ea typeface="Malgun Gothic" panose="020B0503020000020004" pitchFamily="34" charset="-127"/>
            </a:endParaRPr>
          </a:p>
        </p:txBody>
      </p:sp>
      <p:sp>
        <p:nvSpPr>
          <p:cNvPr id="19" name="TextBox 18">
            <a:extLst>
              <a:ext uri="{FF2B5EF4-FFF2-40B4-BE49-F238E27FC236}">
                <a16:creationId xmlns:a16="http://schemas.microsoft.com/office/drawing/2014/main" id="{A25A5B6D-4FC5-4852-9B87-43DA221949BB}"/>
              </a:ext>
            </a:extLst>
          </p:cNvPr>
          <p:cNvSpPr txBox="1"/>
          <p:nvPr/>
        </p:nvSpPr>
        <p:spPr>
          <a:xfrm>
            <a:off x="6777152" y="1229048"/>
            <a:ext cx="4849091"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associative entity tables</a:t>
            </a:r>
            <a:endParaRPr lang="en-US">
              <a:solidFill>
                <a:srgbClr val="7F7F7F"/>
              </a:solidFill>
              <a:latin typeface="Malgun Gothic" panose="020B0503020000020004" pitchFamily="34" charset="-127"/>
              <a:ea typeface="Malgun Gothic" panose="020B0503020000020004" pitchFamily="34" charset="-127"/>
            </a:endParaRPr>
          </a:p>
        </p:txBody>
      </p:sp>
      <p:pic>
        <p:nvPicPr>
          <p:cNvPr id="3" name="Picture 2">
            <a:extLst>
              <a:ext uri="{FF2B5EF4-FFF2-40B4-BE49-F238E27FC236}">
                <a16:creationId xmlns:a16="http://schemas.microsoft.com/office/drawing/2014/main" id="{B1AFBB2A-AB95-19FD-3BC5-AA344C6A771B}"/>
              </a:ext>
            </a:extLst>
          </p:cNvPr>
          <p:cNvPicPr>
            <a:picLocks noChangeAspect="1"/>
          </p:cNvPicPr>
          <p:nvPr/>
        </p:nvPicPr>
        <p:blipFill rotWithShape="1">
          <a:blip r:embed="rId2"/>
          <a:srcRect/>
          <a:stretch/>
        </p:blipFill>
        <p:spPr>
          <a:xfrm>
            <a:off x="451160" y="1824979"/>
            <a:ext cx="5245370" cy="1282766"/>
          </a:xfrm>
          <a:prstGeom prst="rect">
            <a:avLst/>
          </a:prstGeom>
        </p:spPr>
      </p:pic>
      <p:pic>
        <p:nvPicPr>
          <p:cNvPr id="4" name="Picture 3">
            <a:extLst>
              <a:ext uri="{FF2B5EF4-FFF2-40B4-BE49-F238E27FC236}">
                <a16:creationId xmlns:a16="http://schemas.microsoft.com/office/drawing/2014/main" id="{9587BBA1-54BE-A3CA-7675-05913C8FBED3}"/>
              </a:ext>
            </a:extLst>
          </p:cNvPr>
          <p:cNvPicPr>
            <a:picLocks noChangeAspect="1"/>
          </p:cNvPicPr>
          <p:nvPr/>
        </p:nvPicPr>
        <p:blipFill>
          <a:blip r:embed="rId3"/>
          <a:stretch>
            <a:fillRect/>
          </a:stretch>
        </p:blipFill>
        <p:spPr>
          <a:xfrm>
            <a:off x="512113" y="3653974"/>
            <a:ext cx="5372376" cy="2540131"/>
          </a:xfrm>
          <a:prstGeom prst="rect">
            <a:avLst/>
          </a:prstGeom>
        </p:spPr>
      </p:pic>
      <p:pic>
        <p:nvPicPr>
          <p:cNvPr id="9" name="Picture 8">
            <a:extLst>
              <a:ext uri="{FF2B5EF4-FFF2-40B4-BE49-F238E27FC236}">
                <a16:creationId xmlns:a16="http://schemas.microsoft.com/office/drawing/2014/main" id="{A9B01835-097A-F92D-2DD3-696D4962F743}"/>
              </a:ext>
            </a:extLst>
          </p:cNvPr>
          <p:cNvPicPr>
            <a:picLocks noChangeAspect="1"/>
          </p:cNvPicPr>
          <p:nvPr/>
        </p:nvPicPr>
        <p:blipFill>
          <a:blip r:embed="rId4"/>
          <a:stretch>
            <a:fillRect/>
          </a:stretch>
        </p:blipFill>
        <p:spPr>
          <a:xfrm>
            <a:off x="6458167" y="3107745"/>
            <a:ext cx="5282674" cy="1587582"/>
          </a:xfrm>
          <a:prstGeom prst="rect">
            <a:avLst/>
          </a:prstGeom>
        </p:spPr>
      </p:pic>
    </p:spTree>
    <p:extLst>
      <p:ext uri="{BB962C8B-B14F-4D97-AF65-F5344CB8AC3E}">
        <p14:creationId xmlns:p14="http://schemas.microsoft.com/office/powerpoint/2010/main" val="1741848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Implementation</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Creating database in SQL</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 name="Straight Connector 47">
            <a:extLst>
              <a:ext uri="{FF2B5EF4-FFF2-40B4-BE49-F238E27FC236}">
                <a16:creationId xmlns:a16="http://schemas.microsoft.com/office/drawing/2014/main" id="{A1D68F85-513E-4F5A-AFD0-085D167FA91A}"/>
              </a:ext>
            </a:extLst>
          </p:cNvPr>
          <p:cNvCxnSpPr/>
          <p:nvPr/>
        </p:nvCxnSpPr>
        <p:spPr>
          <a:xfrm>
            <a:off x="6307512" y="1470181"/>
            <a:ext cx="0" cy="5303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6B184F7-72BE-4349-9EC2-C77EE3FFEEBA}"/>
              </a:ext>
            </a:extLst>
          </p:cNvPr>
          <p:cNvSpPr txBox="1"/>
          <p:nvPr/>
        </p:nvSpPr>
        <p:spPr>
          <a:xfrm>
            <a:off x="1015872" y="1229048"/>
            <a:ext cx="4168372"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entity tables</a:t>
            </a:r>
            <a:endParaRPr lang="en-US">
              <a:solidFill>
                <a:srgbClr val="7F7F7F"/>
              </a:solidFill>
              <a:latin typeface="Malgun Gothic" panose="020B0503020000020004" pitchFamily="34" charset="-127"/>
              <a:ea typeface="Malgun Gothic" panose="020B0503020000020004" pitchFamily="34" charset="-127"/>
            </a:endParaRPr>
          </a:p>
        </p:txBody>
      </p:sp>
      <p:sp>
        <p:nvSpPr>
          <p:cNvPr id="19" name="TextBox 18">
            <a:extLst>
              <a:ext uri="{FF2B5EF4-FFF2-40B4-BE49-F238E27FC236}">
                <a16:creationId xmlns:a16="http://schemas.microsoft.com/office/drawing/2014/main" id="{A25A5B6D-4FC5-4852-9B87-43DA221949BB}"/>
              </a:ext>
            </a:extLst>
          </p:cNvPr>
          <p:cNvSpPr txBox="1"/>
          <p:nvPr/>
        </p:nvSpPr>
        <p:spPr>
          <a:xfrm>
            <a:off x="6777152" y="1229048"/>
            <a:ext cx="4849091"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associative entity tables</a:t>
            </a:r>
            <a:endParaRPr lang="en-US">
              <a:solidFill>
                <a:srgbClr val="7F7F7F"/>
              </a:solidFill>
              <a:latin typeface="Malgun Gothic" panose="020B0503020000020004" pitchFamily="34" charset="-127"/>
              <a:ea typeface="Malgun Gothic" panose="020B0503020000020004" pitchFamily="34" charset="-127"/>
            </a:endParaRPr>
          </a:p>
        </p:txBody>
      </p:sp>
      <p:pic>
        <p:nvPicPr>
          <p:cNvPr id="3" name="Picture 2">
            <a:extLst>
              <a:ext uri="{FF2B5EF4-FFF2-40B4-BE49-F238E27FC236}">
                <a16:creationId xmlns:a16="http://schemas.microsoft.com/office/drawing/2014/main" id="{B1AFBB2A-AB95-19FD-3BC5-AA344C6A771B}"/>
              </a:ext>
            </a:extLst>
          </p:cNvPr>
          <p:cNvPicPr>
            <a:picLocks noChangeAspect="1"/>
          </p:cNvPicPr>
          <p:nvPr/>
        </p:nvPicPr>
        <p:blipFill>
          <a:blip r:embed="rId2"/>
          <a:stretch>
            <a:fillRect/>
          </a:stretch>
        </p:blipFill>
        <p:spPr>
          <a:xfrm>
            <a:off x="451160" y="1824979"/>
            <a:ext cx="5245370" cy="1282766"/>
          </a:xfrm>
          <a:prstGeom prst="rect">
            <a:avLst/>
          </a:prstGeom>
        </p:spPr>
      </p:pic>
      <p:pic>
        <p:nvPicPr>
          <p:cNvPr id="6" name="Picture 5">
            <a:extLst>
              <a:ext uri="{FF2B5EF4-FFF2-40B4-BE49-F238E27FC236}">
                <a16:creationId xmlns:a16="http://schemas.microsoft.com/office/drawing/2014/main" id="{61105C38-8525-06B5-F61E-B6EBF631C450}"/>
              </a:ext>
            </a:extLst>
          </p:cNvPr>
          <p:cNvPicPr>
            <a:picLocks noChangeAspect="1"/>
          </p:cNvPicPr>
          <p:nvPr/>
        </p:nvPicPr>
        <p:blipFill>
          <a:blip r:embed="rId3"/>
          <a:stretch>
            <a:fillRect/>
          </a:stretch>
        </p:blipFill>
        <p:spPr>
          <a:xfrm>
            <a:off x="376892" y="4121941"/>
            <a:ext cx="5677192" cy="1587582"/>
          </a:xfrm>
          <a:prstGeom prst="rect">
            <a:avLst/>
          </a:prstGeom>
        </p:spPr>
      </p:pic>
      <p:pic>
        <p:nvPicPr>
          <p:cNvPr id="8" name="Picture 7">
            <a:extLst>
              <a:ext uri="{FF2B5EF4-FFF2-40B4-BE49-F238E27FC236}">
                <a16:creationId xmlns:a16="http://schemas.microsoft.com/office/drawing/2014/main" id="{15789B0D-0D71-39EF-2C05-FA3A90CE6F9A}"/>
              </a:ext>
            </a:extLst>
          </p:cNvPr>
          <p:cNvPicPr>
            <a:picLocks noChangeAspect="1"/>
          </p:cNvPicPr>
          <p:nvPr/>
        </p:nvPicPr>
        <p:blipFill>
          <a:blip r:embed="rId4"/>
          <a:stretch>
            <a:fillRect/>
          </a:stretch>
        </p:blipFill>
        <p:spPr>
          <a:xfrm>
            <a:off x="6427863" y="3107745"/>
            <a:ext cx="5387244" cy="1301817"/>
          </a:xfrm>
          <a:prstGeom prst="rect">
            <a:avLst/>
          </a:prstGeom>
        </p:spPr>
      </p:pic>
    </p:spTree>
    <p:extLst>
      <p:ext uri="{BB962C8B-B14F-4D97-AF65-F5344CB8AC3E}">
        <p14:creationId xmlns:p14="http://schemas.microsoft.com/office/powerpoint/2010/main" val="129386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Implementation</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Creating database in SQL</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 name="Straight Connector 47">
            <a:extLst>
              <a:ext uri="{FF2B5EF4-FFF2-40B4-BE49-F238E27FC236}">
                <a16:creationId xmlns:a16="http://schemas.microsoft.com/office/drawing/2014/main" id="{A1D68F85-513E-4F5A-AFD0-085D167FA91A}"/>
              </a:ext>
            </a:extLst>
          </p:cNvPr>
          <p:cNvCxnSpPr/>
          <p:nvPr/>
        </p:nvCxnSpPr>
        <p:spPr>
          <a:xfrm>
            <a:off x="6307512" y="1470181"/>
            <a:ext cx="0" cy="5303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6B184F7-72BE-4349-9EC2-C77EE3FFEEBA}"/>
              </a:ext>
            </a:extLst>
          </p:cNvPr>
          <p:cNvSpPr txBox="1"/>
          <p:nvPr/>
        </p:nvSpPr>
        <p:spPr>
          <a:xfrm>
            <a:off x="1015872" y="1229048"/>
            <a:ext cx="4168372"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entity tables</a:t>
            </a:r>
            <a:endParaRPr lang="en-US">
              <a:solidFill>
                <a:srgbClr val="7F7F7F"/>
              </a:solidFill>
              <a:latin typeface="Malgun Gothic" panose="020B0503020000020004" pitchFamily="34" charset="-127"/>
              <a:ea typeface="Malgun Gothic" panose="020B0503020000020004" pitchFamily="34" charset="-127"/>
            </a:endParaRPr>
          </a:p>
        </p:txBody>
      </p:sp>
      <p:sp>
        <p:nvSpPr>
          <p:cNvPr id="19" name="TextBox 18">
            <a:extLst>
              <a:ext uri="{FF2B5EF4-FFF2-40B4-BE49-F238E27FC236}">
                <a16:creationId xmlns:a16="http://schemas.microsoft.com/office/drawing/2014/main" id="{A25A5B6D-4FC5-4852-9B87-43DA221949BB}"/>
              </a:ext>
            </a:extLst>
          </p:cNvPr>
          <p:cNvSpPr txBox="1"/>
          <p:nvPr/>
        </p:nvSpPr>
        <p:spPr>
          <a:xfrm>
            <a:off x="6777152" y="1229048"/>
            <a:ext cx="4849091"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associative entity tables</a:t>
            </a:r>
            <a:endParaRPr lang="en-US">
              <a:solidFill>
                <a:srgbClr val="7F7F7F"/>
              </a:solidFill>
              <a:latin typeface="Malgun Gothic" panose="020B0503020000020004" pitchFamily="34" charset="-127"/>
              <a:ea typeface="Malgun Gothic" panose="020B0503020000020004" pitchFamily="34" charset="-127"/>
            </a:endParaRPr>
          </a:p>
        </p:txBody>
      </p:sp>
      <p:pic>
        <p:nvPicPr>
          <p:cNvPr id="4" name="Picture 3">
            <a:extLst>
              <a:ext uri="{FF2B5EF4-FFF2-40B4-BE49-F238E27FC236}">
                <a16:creationId xmlns:a16="http://schemas.microsoft.com/office/drawing/2014/main" id="{BD3503BB-91D8-407B-7F9F-04A11BD04A7A}"/>
              </a:ext>
            </a:extLst>
          </p:cNvPr>
          <p:cNvPicPr>
            <a:picLocks noChangeAspect="1"/>
          </p:cNvPicPr>
          <p:nvPr/>
        </p:nvPicPr>
        <p:blipFill>
          <a:blip r:embed="rId2"/>
          <a:stretch>
            <a:fillRect/>
          </a:stretch>
        </p:blipFill>
        <p:spPr>
          <a:xfrm>
            <a:off x="309034" y="1805072"/>
            <a:ext cx="5998475" cy="1720938"/>
          </a:xfrm>
          <a:prstGeom prst="rect">
            <a:avLst/>
          </a:prstGeom>
        </p:spPr>
      </p:pic>
      <p:pic>
        <p:nvPicPr>
          <p:cNvPr id="9" name="Picture 8">
            <a:extLst>
              <a:ext uri="{FF2B5EF4-FFF2-40B4-BE49-F238E27FC236}">
                <a16:creationId xmlns:a16="http://schemas.microsoft.com/office/drawing/2014/main" id="{56FF7890-6CFD-E6F1-537D-5036B3590BD8}"/>
              </a:ext>
            </a:extLst>
          </p:cNvPr>
          <p:cNvPicPr>
            <a:picLocks noChangeAspect="1"/>
          </p:cNvPicPr>
          <p:nvPr/>
        </p:nvPicPr>
        <p:blipFill>
          <a:blip r:embed="rId3"/>
          <a:stretch>
            <a:fillRect/>
          </a:stretch>
        </p:blipFill>
        <p:spPr>
          <a:xfrm>
            <a:off x="225083" y="3429000"/>
            <a:ext cx="5397777" cy="3344701"/>
          </a:xfrm>
          <a:prstGeom prst="rect">
            <a:avLst/>
          </a:prstGeom>
        </p:spPr>
      </p:pic>
      <p:pic>
        <p:nvPicPr>
          <p:cNvPr id="11" name="Picture 10">
            <a:extLst>
              <a:ext uri="{FF2B5EF4-FFF2-40B4-BE49-F238E27FC236}">
                <a16:creationId xmlns:a16="http://schemas.microsoft.com/office/drawing/2014/main" id="{10DFD7FC-4EC5-7004-3BA1-2F9EBE027FD7}"/>
              </a:ext>
            </a:extLst>
          </p:cNvPr>
          <p:cNvPicPr>
            <a:picLocks noChangeAspect="1"/>
          </p:cNvPicPr>
          <p:nvPr/>
        </p:nvPicPr>
        <p:blipFill>
          <a:blip r:embed="rId4"/>
          <a:stretch>
            <a:fillRect/>
          </a:stretch>
        </p:blipFill>
        <p:spPr>
          <a:xfrm>
            <a:off x="6417079" y="2192441"/>
            <a:ext cx="5569236" cy="1333569"/>
          </a:xfrm>
          <a:prstGeom prst="rect">
            <a:avLst/>
          </a:prstGeom>
        </p:spPr>
      </p:pic>
      <p:pic>
        <p:nvPicPr>
          <p:cNvPr id="13" name="Picture 12">
            <a:extLst>
              <a:ext uri="{FF2B5EF4-FFF2-40B4-BE49-F238E27FC236}">
                <a16:creationId xmlns:a16="http://schemas.microsoft.com/office/drawing/2014/main" id="{ACBF4836-D44F-FE60-A290-6F7631CD793A}"/>
              </a:ext>
            </a:extLst>
          </p:cNvPr>
          <p:cNvPicPr>
            <a:picLocks noChangeAspect="1"/>
          </p:cNvPicPr>
          <p:nvPr/>
        </p:nvPicPr>
        <p:blipFill>
          <a:blip r:embed="rId5"/>
          <a:stretch>
            <a:fillRect/>
          </a:stretch>
        </p:blipFill>
        <p:spPr>
          <a:xfrm>
            <a:off x="6417080" y="4307289"/>
            <a:ext cx="5209164" cy="1854295"/>
          </a:xfrm>
          <a:prstGeom prst="rect">
            <a:avLst/>
          </a:prstGeom>
        </p:spPr>
      </p:pic>
    </p:spTree>
    <p:extLst>
      <p:ext uri="{BB962C8B-B14F-4D97-AF65-F5344CB8AC3E}">
        <p14:creationId xmlns:p14="http://schemas.microsoft.com/office/powerpoint/2010/main" val="2004742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Implementation</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Relational instance in database</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id="{AD410AE3-F4CA-457C-AA90-7A3E70158327}"/>
              </a:ext>
            </a:extLst>
          </p:cNvPr>
          <p:cNvSpPr txBox="1"/>
          <p:nvPr/>
        </p:nvSpPr>
        <p:spPr>
          <a:xfrm>
            <a:off x="4011814" y="1153776"/>
            <a:ext cx="4168372"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SELECT </a:t>
            </a:r>
            <a:r>
              <a:rPr lang="en-US" sz="1400">
                <a:solidFill>
                  <a:srgbClr val="7F7F7F"/>
                </a:solidFill>
                <a:latin typeface="Malgun Gothic" panose="020B0503020000020004" pitchFamily="34" charset="-127"/>
                <a:ea typeface="Malgun Gothic" panose="020B0503020000020004" pitchFamily="34" charset="-127"/>
              </a:rPr>
              <a:t>to view corresponding tables</a:t>
            </a:r>
            <a:endParaRPr lang="en-US">
              <a:solidFill>
                <a:srgbClr val="7F7F7F"/>
              </a:solidFill>
              <a:latin typeface="Malgun Gothic" panose="020B0503020000020004" pitchFamily="34" charset="-127"/>
              <a:ea typeface="Malgun Gothic" panose="020B0503020000020004" pitchFamily="34" charset="-127"/>
            </a:endParaRPr>
          </a:p>
        </p:txBody>
      </p:sp>
      <p:pic>
        <p:nvPicPr>
          <p:cNvPr id="3" name="Picture 2">
            <a:extLst>
              <a:ext uri="{FF2B5EF4-FFF2-40B4-BE49-F238E27FC236}">
                <a16:creationId xmlns:a16="http://schemas.microsoft.com/office/drawing/2014/main" id="{96352EDB-24C9-EB17-D042-252F2536282C}"/>
              </a:ext>
            </a:extLst>
          </p:cNvPr>
          <p:cNvPicPr>
            <a:picLocks noChangeAspect="1"/>
          </p:cNvPicPr>
          <p:nvPr/>
        </p:nvPicPr>
        <p:blipFill>
          <a:blip r:embed="rId2"/>
          <a:stretch>
            <a:fillRect/>
          </a:stretch>
        </p:blipFill>
        <p:spPr>
          <a:xfrm>
            <a:off x="203529" y="2187398"/>
            <a:ext cx="4168372" cy="2820031"/>
          </a:xfrm>
          <a:prstGeom prst="rect">
            <a:avLst/>
          </a:prstGeom>
        </p:spPr>
      </p:pic>
      <p:pic>
        <p:nvPicPr>
          <p:cNvPr id="6" name="Picture 5">
            <a:extLst>
              <a:ext uri="{FF2B5EF4-FFF2-40B4-BE49-F238E27FC236}">
                <a16:creationId xmlns:a16="http://schemas.microsoft.com/office/drawing/2014/main" id="{930C6333-98B6-94D0-7957-9DBC520BD7CA}"/>
              </a:ext>
            </a:extLst>
          </p:cNvPr>
          <p:cNvPicPr>
            <a:picLocks noChangeAspect="1"/>
          </p:cNvPicPr>
          <p:nvPr/>
        </p:nvPicPr>
        <p:blipFill>
          <a:blip r:embed="rId3"/>
          <a:stretch>
            <a:fillRect/>
          </a:stretch>
        </p:blipFill>
        <p:spPr>
          <a:xfrm>
            <a:off x="4608856" y="2052900"/>
            <a:ext cx="7379615" cy="2197213"/>
          </a:xfrm>
          <a:prstGeom prst="rect">
            <a:avLst/>
          </a:prstGeom>
        </p:spPr>
      </p:pic>
      <p:pic>
        <p:nvPicPr>
          <p:cNvPr id="8" name="Picture 7">
            <a:extLst>
              <a:ext uri="{FF2B5EF4-FFF2-40B4-BE49-F238E27FC236}">
                <a16:creationId xmlns:a16="http://schemas.microsoft.com/office/drawing/2014/main" id="{2B0B609D-344B-E081-D651-31C274A1BFEB}"/>
              </a:ext>
            </a:extLst>
          </p:cNvPr>
          <p:cNvPicPr>
            <a:picLocks noChangeAspect="1"/>
          </p:cNvPicPr>
          <p:nvPr/>
        </p:nvPicPr>
        <p:blipFill>
          <a:blip r:embed="rId4"/>
          <a:stretch>
            <a:fillRect/>
          </a:stretch>
        </p:blipFill>
        <p:spPr>
          <a:xfrm>
            <a:off x="4978346" y="4413649"/>
            <a:ext cx="2082907" cy="2101958"/>
          </a:xfrm>
          <a:prstGeom prst="rect">
            <a:avLst/>
          </a:prstGeom>
        </p:spPr>
      </p:pic>
      <p:pic>
        <p:nvPicPr>
          <p:cNvPr id="10" name="Picture 9">
            <a:extLst>
              <a:ext uri="{FF2B5EF4-FFF2-40B4-BE49-F238E27FC236}">
                <a16:creationId xmlns:a16="http://schemas.microsoft.com/office/drawing/2014/main" id="{1687B5AE-3B4A-354C-2058-B614395818D6}"/>
              </a:ext>
            </a:extLst>
          </p:cNvPr>
          <p:cNvPicPr>
            <a:picLocks noChangeAspect="1"/>
          </p:cNvPicPr>
          <p:nvPr/>
        </p:nvPicPr>
        <p:blipFill>
          <a:blip r:embed="rId5"/>
          <a:stretch>
            <a:fillRect/>
          </a:stretch>
        </p:blipFill>
        <p:spPr>
          <a:xfrm>
            <a:off x="7377700" y="4432700"/>
            <a:ext cx="3619686" cy="2082907"/>
          </a:xfrm>
          <a:prstGeom prst="rect">
            <a:avLst/>
          </a:prstGeom>
        </p:spPr>
      </p:pic>
    </p:spTree>
    <p:extLst>
      <p:ext uri="{BB962C8B-B14F-4D97-AF65-F5344CB8AC3E}">
        <p14:creationId xmlns:p14="http://schemas.microsoft.com/office/powerpoint/2010/main" val="2245215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578616" y="1517012"/>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639635" y="151151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570373"/>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489470" y="5801920"/>
            <a:ext cx="11213060" cy="830997"/>
          </a:xfrm>
          <a:prstGeom prst="rect">
            <a:avLst/>
          </a:prstGeom>
          <a:noFill/>
        </p:spPr>
        <p:txBody>
          <a:bodyPr wrap="square" lIns="91440" tIns="45720" rIns="91440" bIns="45720" rtlCol="0" anchor="t">
            <a:spAutoFit/>
          </a:bodyPr>
          <a:lstStyle/>
          <a:p>
            <a:pPr algn="ctr"/>
            <a:r>
              <a:rPr lang="en-US" sz="1600">
                <a:solidFill>
                  <a:srgbClr val="24292E"/>
                </a:solidFill>
                <a:latin typeface="Malgun Gothic"/>
                <a:ea typeface="Malgun Gothic"/>
              </a:rPr>
              <a:t>The above output can act as a reference data to evaluate year on year total sales for the business and identify the year in which sales was the highest, this information can be further used to find out the contributors of high sales in the respective year</a:t>
            </a:r>
          </a:p>
        </p:txBody>
      </p:sp>
      <p:sp>
        <p:nvSpPr>
          <p:cNvPr id="31" name="TextBox 30">
            <a:extLst>
              <a:ext uri="{FF2B5EF4-FFF2-40B4-BE49-F238E27FC236}">
                <a16:creationId xmlns:a16="http://schemas.microsoft.com/office/drawing/2014/main" id="{455834EB-2FB7-42E3-8147-95A8F3D8696F}"/>
              </a:ext>
            </a:extLst>
          </p:cNvPr>
          <p:cNvSpPr txBox="1"/>
          <p:nvPr/>
        </p:nvSpPr>
        <p:spPr>
          <a:xfrm>
            <a:off x="7820741" y="232485"/>
            <a:ext cx="4168372" cy="584775"/>
          </a:xfrm>
          <a:prstGeom prst="rect">
            <a:avLst/>
          </a:prstGeom>
          <a:noFill/>
          <a:ln w="38100">
            <a:solidFill>
              <a:srgbClr val="2A5A86"/>
            </a:solidFill>
          </a:ln>
        </p:spPr>
        <p:txBody>
          <a:bodyPr wrap="square" lIns="91440" tIns="45720" rIns="91440" bIns="45720" rtlCol="0" anchor="t">
            <a:spAutoFit/>
          </a:bodyPr>
          <a:lstStyle/>
          <a:p>
            <a:pPr algn="ctr"/>
            <a:r>
              <a:rPr lang="en-US" b="1">
                <a:solidFill>
                  <a:srgbClr val="2A5A86"/>
                </a:solidFill>
                <a:latin typeface="Malgun Gothic"/>
                <a:ea typeface="Malgun Gothic"/>
              </a:rPr>
              <a:t>Query Objective: </a:t>
            </a:r>
            <a:r>
              <a:rPr lang="en-US" sz="1400">
                <a:solidFill>
                  <a:srgbClr val="7F7F7F"/>
                </a:solidFill>
                <a:latin typeface="Malgun Gothic"/>
                <a:ea typeface="Malgun Gothic"/>
              </a:rPr>
              <a:t>show the total sales for year from 2017 to 2020</a:t>
            </a:r>
          </a:p>
        </p:txBody>
      </p:sp>
      <p:cxnSp>
        <p:nvCxnSpPr>
          <p:cNvPr id="3" name="Straight Connector 2">
            <a:extLst>
              <a:ext uri="{FF2B5EF4-FFF2-40B4-BE49-F238E27FC236}">
                <a16:creationId xmlns:a16="http://schemas.microsoft.com/office/drawing/2014/main" id="{CF44CE63-9DC2-46F4-B40A-5D0C520AB368}"/>
              </a:ext>
            </a:extLst>
          </p:cNvPr>
          <p:cNvCxnSpPr/>
          <p:nvPr/>
        </p:nvCxnSpPr>
        <p:spPr>
          <a:xfrm>
            <a:off x="6403764" y="1760344"/>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37141C4-EAE6-4D62-A8C4-ADB7CA5EF667}"/>
              </a:ext>
            </a:extLst>
          </p:cNvPr>
          <p:cNvPicPr>
            <a:picLocks noChangeAspect="1"/>
          </p:cNvPicPr>
          <p:nvPr/>
        </p:nvPicPr>
        <p:blipFill>
          <a:blip r:embed="rId2"/>
          <a:stretch>
            <a:fillRect/>
          </a:stretch>
        </p:blipFill>
        <p:spPr>
          <a:xfrm>
            <a:off x="423024" y="5316227"/>
            <a:ext cx="3103133" cy="499915"/>
          </a:xfrm>
          <a:prstGeom prst="rect">
            <a:avLst/>
          </a:prstGeom>
        </p:spPr>
      </p:pic>
      <p:pic>
        <p:nvPicPr>
          <p:cNvPr id="6" name="Picture 5">
            <a:extLst>
              <a:ext uri="{FF2B5EF4-FFF2-40B4-BE49-F238E27FC236}">
                <a16:creationId xmlns:a16="http://schemas.microsoft.com/office/drawing/2014/main" id="{3219273B-4E6E-2349-F08A-DE23B61353DC}"/>
              </a:ext>
            </a:extLst>
          </p:cNvPr>
          <p:cNvPicPr>
            <a:picLocks noChangeAspect="1"/>
          </p:cNvPicPr>
          <p:nvPr/>
        </p:nvPicPr>
        <p:blipFill>
          <a:blip r:embed="rId3"/>
          <a:stretch>
            <a:fillRect/>
          </a:stretch>
        </p:blipFill>
        <p:spPr>
          <a:xfrm>
            <a:off x="243130" y="2366335"/>
            <a:ext cx="5886787" cy="1875032"/>
          </a:xfrm>
          <a:prstGeom prst="rect">
            <a:avLst/>
          </a:prstGeom>
        </p:spPr>
      </p:pic>
      <p:pic>
        <p:nvPicPr>
          <p:cNvPr id="8" name="Picture 7">
            <a:extLst>
              <a:ext uri="{FF2B5EF4-FFF2-40B4-BE49-F238E27FC236}">
                <a16:creationId xmlns:a16="http://schemas.microsoft.com/office/drawing/2014/main" id="{4CC4443B-41F0-1304-BB3A-AE62E2A4FE34}"/>
              </a:ext>
            </a:extLst>
          </p:cNvPr>
          <p:cNvPicPr>
            <a:picLocks noChangeAspect="1"/>
          </p:cNvPicPr>
          <p:nvPr/>
        </p:nvPicPr>
        <p:blipFill>
          <a:blip r:embed="rId4"/>
          <a:stretch>
            <a:fillRect/>
          </a:stretch>
        </p:blipFill>
        <p:spPr>
          <a:xfrm>
            <a:off x="7060001" y="2386408"/>
            <a:ext cx="4388577" cy="1982878"/>
          </a:xfrm>
          <a:prstGeom prst="rect">
            <a:avLst/>
          </a:prstGeom>
        </p:spPr>
      </p:pic>
    </p:spTree>
    <p:extLst>
      <p:ext uri="{BB962C8B-B14F-4D97-AF65-F5344CB8AC3E}">
        <p14:creationId xmlns:p14="http://schemas.microsoft.com/office/powerpoint/2010/main" val="383201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578616" y="1517012"/>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639635" y="151151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570373"/>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489470" y="5914887"/>
            <a:ext cx="11213060" cy="584775"/>
          </a:xfrm>
          <a:prstGeom prst="rect">
            <a:avLst/>
          </a:prstGeom>
          <a:noFill/>
        </p:spPr>
        <p:txBody>
          <a:bodyPr wrap="square" lIns="91440" tIns="45720" rIns="91440" bIns="45720" rtlCol="0" anchor="t">
            <a:spAutoFit/>
          </a:bodyPr>
          <a:lstStyle/>
          <a:p>
            <a:pPr algn="ctr"/>
            <a:r>
              <a:rPr lang="en-US" sz="1600">
                <a:solidFill>
                  <a:srgbClr val="24292E"/>
                </a:solidFill>
                <a:latin typeface="Malgun Gothic"/>
                <a:ea typeface="Malgun Gothic"/>
              </a:rPr>
              <a:t>This query helps us extract the total expense on an annual basis, we can further use the total output to select a year where we want to dig deeper into the expense table and understand where we can cut down on them </a:t>
            </a:r>
          </a:p>
        </p:txBody>
      </p:sp>
      <p:sp>
        <p:nvSpPr>
          <p:cNvPr id="31" name="TextBox 30">
            <a:extLst>
              <a:ext uri="{FF2B5EF4-FFF2-40B4-BE49-F238E27FC236}">
                <a16:creationId xmlns:a16="http://schemas.microsoft.com/office/drawing/2014/main" id="{455834EB-2FB7-42E3-8147-95A8F3D8696F}"/>
              </a:ext>
            </a:extLst>
          </p:cNvPr>
          <p:cNvSpPr txBox="1"/>
          <p:nvPr/>
        </p:nvSpPr>
        <p:spPr>
          <a:xfrm>
            <a:off x="7820741" y="232485"/>
            <a:ext cx="4168372" cy="584775"/>
          </a:xfrm>
          <a:prstGeom prst="rect">
            <a:avLst/>
          </a:prstGeom>
          <a:noFill/>
          <a:ln w="38100">
            <a:solidFill>
              <a:srgbClr val="2A5A86"/>
            </a:solidFill>
          </a:ln>
        </p:spPr>
        <p:txBody>
          <a:bodyPr wrap="square" rtlCol="0">
            <a:spAutoFit/>
          </a:bodyPr>
          <a:lstStyle/>
          <a:p>
            <a:pPr algn="ctr"/>
            <a:r>
              <a:rPr lang="en-US" b="1" dirty="0">
                <a:solidFill>
                  <a:srgbClr val="2A5A86"/>
                </a:solidFill>
                <a:latin typeface="Malgun Gothic" panose="020B0503020000020004" pitchFamily="34" charset="-127"/>
                <a:ea typeface="Malgun Gothic" panose="020B0503020000020004" pitchFamily="34" charset="-127"/>
              </a:rPr>
              <a:t>Query Objective: </a:t>
            </a:r>
            <a:r>
              <a:rPr lang="en-US" sz="1400" dirty="0">
                <a:solidFill>
                  <a:srgbClr val="7F7F7F"/>
                </a:solidFill>
                <a:latin typeface="Malgun Gothic" panose="020B0503020000020004" pitchFamily="34" charset="-127"/>
                <a:ea typeface="Malgun Gothic" panose="020B0503020000020004" pitchFamily="34" charset="-127"/>
              </a:rPr>
              <a:t>show </a:t>
            </a:r>
            <a:r>
              <a:rPr lang="en-US" sz="1400">
                <a:solidFill>
                  <a:srgbClr val="7F7F7F"/>
                </a:solidFill>
                <a:latin typeface="Malgun Gothic" panose="020B0503020000020004" pitchFamily="34" charset="-127"/>
                <a:ea typeface="Malgun Gothic" panose="020B0503020000020004" pitchFamily="34" charset="-127"/>
              </a:rPr>
              <a:t>the total expense for </a:t>
            </a:r>
            <a:r>
              <a:rPr lang="en-US" sz="1400" dirty="0">
                <a:solidFill>
                  <a:srgbClr val="7F7F7F"/>
                </a:solidFill>
                <a:latin typeface="Malgun Gothic" panose="020B0503020000020004" pitchFamily="34" charset="-127"/>
                <a:ea typeface="Malgun Gothic" panose="020B0503020000020004" pitchFamily="34" charset="-127"/>
              </a:rPr>
              <a:t>all </a:t>
            </a:r>
            <a:r>
              <a:rPr lang="en-US" sz="1400">
                <a:solidFill>
                  <a:srgbClr val="7F7F7F"/>
                </a:solidFill>
                <a:latin typeface="Malgun Gothic" panose="020B0503020000020004" pitchFamily="34" charset="-127"/>
                <a:ea typeface="Malgun Gothic" panose="020B0503020000020004" pitchFamily="34" charset="-127"/>
              </a:rPr>
              <a:t>years from 2017 to 2020.</a:t>
            </a:r>
            <a:endParaRPr lang="en-US" dirty="0">
              <a:solidFill>
                <a:srgbClr val="7F7F7F"/>
              </a:solidFill>
              <a:latin typeface="Malgun Gothic" panose="020B0503020000020004" pitchFamily="34" charset="-127"/>
              <a:ea typeface="Malgun Gothic" panose="020B0503020000020004" pitchFamily="34" charset="-127"/>
            </a:endParaRPr>
          </a:p>
        </p:txBody>
      </p:sp>
      <p:cxnSp>
        <p:nvCxnSpPr>
          <p:cNvPr id="3" name="Straight Connector 2">
            <a:extLst>
              <a:ext uri="{FF2B5EF4-FFF2-40B4-BE49-F238E27FC236}">
                <a16:creationId xmlns:a16="http://schemas.microsoft.com/office/drawing/2014/main" id="{CF44CE63-9DC2-46F4-B40A-5D0C520AB368}"/>
              </a:ext>
            </a:extLst>
          </p:cNvPr>
          <p:cNvCxnSpPr/>
          <p:nvPr/>
        </p:nvCxnSpPr>
        <p:spPr>
          <a:xfrm>
            <a:off x="6403764" y="1760344"/>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37141C4-EAE6-4D62-A8C4-ADB7CA5EF667}"/>
              </a:ext>
            </a:extLst>
          </p:cNvPr>
          <p:cNvPicPr>
            <a:picLocks noChangeAspect="1"/>
          </p:cNvPicPr>
          <p:nvPr/>
        </p:nvPicPr>
        <p:blipFill>
          <a:blip r:embed="rId2"/>
          <a:stretch>
            <a:fillRect/>
          </a:stretch>
        </p:blipFill>
        <p:spPr>
          <a:xfrm>
            <a:off x="423024" y="5316227"/>
            <a:ext cx="3103133" cy="499915"/>
          </a:xfrm>
          <a:prstGeom prst="rect">
            <a:avLst/>
          </a:prstGeom>
        </p:spPr>
      </p:pic>
      <p:pic>
        <p:nvPicPr>
          <p:cNvPr id="6" name="Picture 5">
            <a:extLst>
              <a:ext uri="{FF2B5EF4-FFF2-40B4-BE49-F238E27FC236}">
                <a16:creationId xmlns:a16="http://schemas.microsoft.com/office/drawing/2014/main" id="{5174EF83-023C-6AAC-285E-F9DAF9E3DE48}"/>
              </a:ext>
            </a:extLst>
          </p:cNvPr>
          <p:cNvPicPr>
            <a:picLocks noChangeAspect="1"/>
          </p:cNvPicPr>
          <p:nvPr/>
        </p:nvPicPr>
        <p:blipFill>
          <a:blip r:embed="rId3"/>
          <a:stretch>
            <a:fillRect/>
          </a:stretch>
        </p:blipFill>
        <p:spPr>
          <a:xfrm>
            <a:off x="46507" y="2310266"/>
            <a:ext cx="6159817" cy="2121009"/>
          </a:xfrm>
          <a:prstGeom prst="rect">
            <a:avLst/>
          </a:prstGeom>
        </p:spPr>
      </p:pic>
      <p:pic>
        <p:nvPicPr>
          <p:cNvPr id="8" name="Picture 7">
            <a:extLst>
              <a:ext uri="{FF2B5EF4-FFF2-40B4-BE49-F238E27FC236}">
                <a16:creationId xmlns:a16="http://schemas.microsoft.com/office/drawing/2014/main" id="{3F2636F5-26DA-2E66-0983-F916DB0462C6}"/>
              </a:ext>
            </a:extLst>
          </p:cNvPr>
          <p:cNvPicPr>
            <a:picLocks noChangeAspect="1"/>
          </p:cNvPicPr>
          <p:nvPr/>
        </p:nvPicPr>
        <p:blipFill>
          <a:blip r:embed="rId4"/>
          <a:stretch>
            <a:fillRect/>
          </a:stretch>
        </p:blipFill>
        <p:spPr>
          <a:xfrm>
            <a:off x="7002230" y="2304172"/>
            <a:ext cx="4076131" cy="2074854"/>
          </a:xfrm>
          <a:prstGeom prst="rect">
            <a:avLst/>
          </a:prstGeom>
        </p:spPr>
      </p:pic>
    </p:spTree>
    <p:extLst>
      <p:ext uri="{BB962C8B-B14F-4D97-AF65-F5344CB8AC3E}">
        <p14:creationId xmlns:p14="http://schemas.microsoft.com/office/powerpoint/2010/main" val="2051547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717518" y="1461482"/>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9176467" y="1462601"/>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474121"/>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530749" y="5777756"/>
            <a:ext cx="11424911" cy="584775"/>
          </a:xfrm>
          <a:prstGeom prst="rect">
            <a:avLst/>
          </a:prstGeom>
          <a:noFill/>
        </p:spPr>
        <p:txBody>
          <a:bodyPr wrap="square" lIns="91440" tIns="45720" rIns="91440" bIns="45720" rtlCol="0" anchor="t">
            <a:spAutoFit/>
          </a:bodyPr>
          <a:lstStyle/>
          <a:p>
            <a:pPr algn="ctr"/>
            <a:r>
              <a:rPr lang="en-US" sz="1600">
                <a:solidFill>
                  <a:srgbClr val="24292E"/>
                </a:solidFill>
                <a:latin typeface="Malgun Gothic"/>
                <a:ea typeface="Malgun Gothic"/>
              </a:rPr>
              <a:t>In addition to the previous output, it is important to also know the bottom-line of the financials. The output not only gives data for profit/loss but also gives the corresponding revenue and expense for deeper reference</a:t>
            </a:r>
            <a:endParaRPr lang="en-US" sz="1600">
              <a:solidFill>
                <a:srgbClr val="24292E"/>
              </a:solidFill>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584775"/>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show the profit or loss of each year from 2017 to 2020.</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21" name="Straight Connector 20">
            <a:extLst>
              <a:ext uri="{FF2B5EF4-FFF2-40B4-BE49-F238E27FC236}">
                <a16:creationId xmlns:a16="http://schemas.microsoft.com/office/drawing/2014/main" id="{643D769A-C118-4C96-B0AE-6DE7143C9EA1}"/>
              </a:ext>
            </a:extLst>
          </p:cNvPr>
          <p:cNvCxnSpPr/>
          <p:nvPr/>
        </p:nvCxnSpPr>
        <p:spPr>
          <a:xfrm>
            <a:off x="7061488" y="1760344"/>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A382A94-8C7D-47E4-9986-7A998C9F6D33}"/>
              </a:ext>
            </a:extLst>
          </p:cNvPr>
          <p:cNvPicPr>
            <a:picLocks noChangeAspect="1"/>
          </p:cNvPicPr>
          <p:nvPr/>
        </p:nvPicPr>
        <p:blipFill>
          <a:blip r:embed="rId2"/>
          <a:stretch>
            <a:fillRect/>
          </a:stretch>
        </p:blipFill>
        <p:spPr>
          <a:xfrm>
            <a:off x="451160" y="5228352"/>
            <a:ext cx="3103133" cy="499915"/>
          </a:xfrm>
          <a:prstGeom prst="rect">
            <a:avLst/>
          </a:prstGeom>
        </p:spPr>
      </p:pic>
      <p:pic>
        <p:nvPicPr>
          <p:cNvPr id="3" name="Picture 2">
            <a:extLst>
              <a:ext uri="{FF2B5EF4-FFF2-40B4-BE49-F238E27FC236}">
                <a16:creationId xmlns:a16="http://schemas.microsoft.com/office/drawing/2014/main" id="{44D3DD9F-453C-902B-066A-E57FEA644588}"/>
              </a:ext>
            </a:extLst>
          </p:cNvPr>
          <p:cNvPicPr>
            <a:picLocks noChangeAspect="1"/>
          </p:cNvPicPr>
          <p:nvPr/>
        </p:nvPicPr>
        <p:blipFill>
          <a:blip r:embed="rId3"/>
          <a:stretch>
            <a:fillRect/>
          </a:stretch>
        </p:blipFill>
        <p:spPr>
          <a:xfrm>
            <a:off x="112801" y="1778265"/>
            <a:ext cx="6882983" cy="3223675"/>
          </a:xfrm>
          <a:prstGeom prst="rect">
            <a:avLst/>
          </a:prstGeom>
        </p:spPr>
      </p:pic>
      <p:pic>
        <p:nvPicPr>
          <p:cNvPr id="6" name="Picture 5">
            <a:extLst>
              <a:ext uri="{FF2B5EF4-FFF2-40B4-BE49-F238E27FC236}">
                <a16:creationId xmlns:a16="http://schemas.microsoft.com/office/drawing/2014/main" id="{70056CC5-F611-5FB3-6FAD-45D3F4415D6A}"/>
              </a:ext>
            </a:extLst>
          </p:cNvPr>
          <p:cNvPicPr>
            <a:picLocks noChangeAspect="1"/>
          </p:cNvPicPr>
          <p:nvPr/>
        </p:nvPicPr>
        <p:blipFill>
          <a:blip r:embed="rId4"/>
          <a:stretch>
            <a:fillRect/>
          </a:stretch>
        </p:blipFill>
        <p:spPr>
          <a:xfrm>
            <a:off x="7302046" y="2227961"/>
            <a:ext cx="4508954" cy="1440526"/>
          </a:xfrm>
          <a:prstGeom prst="rect">
            <a:avLst/>
          </a:prstGeom>
        </p:spPr>
      </p:pic>
    </p:spTree>
    <p:extLst>
      <p:ext uri="{BB962C8B-B14F-4D97-AF65-F5344CB8AC3E}">
        <p14:creationId xmlns:p14="http://schemas.microsoft.com/office/powerpoint/2010/main" val="1548282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215557" y="1417817"/>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523791" y="1420798"/>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264941" y="5405118"/>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489469" y="5744982"/>
            <a:ext cx="11107924" cy="523220"/>
          </a:xfrm>
          <a:prstGeom prst="rect">
            <a:avLst/>
          </a:prstGeom>
          <a:noFill/>
        </p:spPr>
        <p:txBody>
          <a:bodyPr wrap="square" lIns="91440" tIns="45720" rIns="91440" bIns="45720" rtlCol="0" anchor="t">
            <a:spAutoFit/>
          </a:bodyPr>
          <a:lstStyle/>
          <a:p>
            <a:pPr algn="ctr" fontAlgn="base"/>
            <a:r>
              <a:rPr lang="en-US" sz="1400">
                <a:solidFill>
                  <a:srgbClr val="000000"/>
                </a:solidFill>
                <a:latin typeface="Malgun Gothic"/>
                <a:ea typeface="Malgun Gothic"/>
              </a:rPr>
              <a:t>Identifying three highest selling months could help in prioritizing marketing activities and manage inventory efficiently to meet the demand  accordingly</a:t>
            </a:r>
            <a:endParaRPr lang="en-US" sz="1400" b="0" i="0">
              <a:solidFill>
                <a:srgbClr val="000000"/>
              </a:solidFill>
              <a:effectLst/>
              <a:latin typeface="Malgun Gothic"/>
              <a:ea typeface="Malgun Gothic"/>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584775"/>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To get the top highest selling months.</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21" name="Straight Connector 20">
            <a:extLst>
              <a:ext uri="{FF2B5EF4-FFF2-40B4-BE49-F238E27FC236}">
                <a16:creationId xmlns:a16="http://schemas.microsoft.com/office/drawing/2014/main" id="{04F7F124-ABBF-48B1-8DFB-41370BEB8518}"/>
              </a:ext>
            </a:extLst>
          </p:cNvPr>
          <p:cNvCxnSpPr/>
          <p:nvPr/>
        </p:nvCxnSpPr>
        <p:spPr>
          <a:xfrm>
            <a:off x="6096000" y="1583881"/>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84C90C9-8450-47DF-BBE3-D4774E0E58A0}"/>
              </a:ext>
            </a:extLst>
          </p:cNvPr>
          <p:cNvPicPr>
            <a:picLocks noChangeAspect="1"/>
          </p:cNvPicPr>
          <p:nvPr/>
        </p:nvPicPr>
        <p:blipFill>
          <a:blip r:embed="rId2"/>
          <a:stretch>
            <a:fillRect/>
          </a:stretch>
        </p:blipFill>
        <p:spPr>
          <a:xfrm>
            <a:off x="380766" y="5187352"/>
            <a:ext cx="3103133" cy="499915"/>
          </a:xfrm>
          <a:prstGeom prst="rect">
            <a:avLst/>
          </a:prstGeom>
        </p:spPr>
      </p:pic>
      <p:pic>
        <p:nvPicPr>
          <p:cNvPr id="3" name="Picture 2">
            <a:extLst>
              <a:ext uri="{FF2B5EF4-FFF2-40B4-BE49-F238E27FC236}">
                <a16:creationId xmlns:a16="http://schemas.microsoft.com/office/drawing/2014/main" id="{94F1C3B9-A942-B057-72BB-75D91C136E02}"/>
              </a:ext>
            </a:extLst>
          </p:cNvPr>
          <p:cNvPicPr>
            <a:picLocks noChangeAspect="1"/>
          </p:cNvPicPr>
          <p:nvPr/>
        </p:nvPicPr>
        <p:blipFill>
          <a:blip r:embed="rId3"/>
          <a:stretch>
            <a:fillRect/>
          </a:stretch>
        </p:blipFill>
        <p:spPr>
          <a:xfrm>
            <a:off x="362244" y="2119076"/>
            <a:ext cx="5574826" cy="2444876"/>
          </a:xfrm>
          <a:prstGeom prst="rect">
            <a:avLst/>
          </a:prstGeom>
        </p:spPr>
      </p:pic>
      <p:pic>
        <p:nvPicPr>
          <p:cNvPr id="6" name="Picture 5">
            <a:extLst>
              <a:ext uri="{FF2B5EF4-FFF2-40B4-BE49-F238E27FC236}">
                <a16:creationId xmlns:a16="http://schemas.microsoft.com/office/drawing/2014/main" id="{24D8802B-5083-9F50-6FF1-C1075ADD5073}"/>
              </a:ext>
            </a:extLst>
          </p:cNvPr>
          <p:cNvPicPr>
            <a:picLocks noChangeAspect="1"/>
          </p:cNvPicPr>
          <p:nvPr/>
        </p:nvPicPr>
        <p:blipFill>
          <a:blip r:embed="rId4"/>
          <a:stretch>
            <a:fillRect/>
          </a:stretch>
        </p:blipFill>
        <p:spPr>
          <a:xfrm>
            <a:off x="6504985" y="2295191"/>
            <a:ext cx="5382215" cy="1959997"/>
          </a:xfrm>
          <a:prstGeom prst="rect">
            <a:avLst/>
          </a:prstGeom>
        </p:spPr>
      </p:pic>
    </p:spTree>
    <p:extLst>
      <p:ext uri="{BB962C8B-B14F-4D97-AF65-F5344CB8AC3E}">
        <p14:creationId xmlns:p14="http://schemas.microsoft.com/office/powerpoint/2010/main" val="3661389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AEAB0FF-7009-04A4-10E4-DF46D09D5466}"/>
              </a:ext>
            </a:extLst>
          </p:cNvPr>
          <p:cNvGrpSpPr/>
          <p:nvPr/>
        </p:nvGrpSpPr>
        <p:grpSpPr>
          <a:xfrm>
            <a:off x="5697416" y="4958039"/>
            <a:ext cx="6494584" cy="1009544"/>
            <a:chOff x="5624987" y="5889931"/>
            <a:chExt cx="6494584" cy="1009544"/>
          </a:xfrm>
        </p:grpSpPr>
        <p:sp>
          <p:nvSpPr>
            <p:cNvPr id="19" name="Rectangle 18">
              <a:extLst>
                <a:ext uri="{FF2B5EF4-FFF2-40B4-BE49-F238E27FC236}">
                  <a16:creationId xmlns:a16="http://schemas.microsoft.com/office/drawing/2014/main" id="{C9EF7CDD-AD9D-02AD-D695-E30903723D30}"/>
                </a:ext>
              </a:extLst>
            </p:cNvPr>
            <p:cNvSpPr/>
            <p:nvPr/>
          </p:nvSpPr>
          <p:spPr>
            <a:xfrm>
              <a:off x="5624987" y="5889931"/>
              <a:ext cx="6494584" cy="1009544"/>
            </a:xfrm>
            <a:prstGeom prst="rect">
              <a:avLst/>
            </a:prstGeom>
            <a:solidFill>
              <a:srgbClr val="345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787877"/>
                </a:solidFill>
              </a:endParaRPr>
            </a:p>
          </p:txBody>
        </p:sp>
        <p:sp>
          <p:nvSpPr>
            <p:cNvPr id="20" name="Rectangle 19">
              <a:extLst>
                <a:ext uri="{FF2B5EF4-FFF2-40B4-BE49-F238E27FC236}">
                  <a16:creationId xmlns:a16="http://schemas.microsoft.com/office/drawing/2014/main" id="{51C661C9-CFA2-D3C0-6B68-2DD2A6CF1931}"/>
                </a:ext>
              </a:extLst>
            </p:cNvPr>
            <p:cNvSpPr/>
            <p:nvPr/>
          </p:nvSpPr>
          <p:spPr>
            <a:xfrm>
              <a:off x="5742062" y="5958700"/>
              <a:ext cx="6003310" cy="872006"/>
            </a:xfrm>
            <a:prstGeom prst="rect">
              <a:avLst/>
            </a:prstGeom>
          </p:spPr>
          <p:txBody>
            <a:bodyPr wrap="square" anchor="ctr">
              <a:noAutofit/>
            </a:bodyPr>
            <a:lstStyle/>
            <a:p>
              <a:pPr marL="0" marR="0">
                <a:lnSpc>
                  <a:spcPct val="107000"/>
                </a:lnSpc>
                <a:spcBef>
                  <a:spcPts val="0"/>
                </a:spcBef>
                <a:spcAft>
                  <a:spcPts val="800"/>
                </a:spcAft>
              </a:pPr>
              <a:r>
                <a:rPr lang="en-US" sz="2400" b="1" cap="small" spc="25" dirty="0">
                  <a:solidFill>
                    <a:schemeClr val="bg1"/>
                  </a:solidFill>
                  <a:effectLst/>
                  <a:latin typeface="Malgun Gothic" panose="020B0503020000020004" pitchFamily="34" charset="-127"/>
                  <a:ea typeface="Malgun Gothic" panose="020B0503020000020004" pitchFamily="34" charset="-127"/>
                  <a:cs typeface="Arial" panose="020B0604020202020204" pitchFamily="34" charset="0"/>
                </a:rPr>
                <a:t>Frozen Custard System Management</a:t>
              </a:r>
              <a:endParaRPr lang="en-US" sz="2400" b="1" dirty="0">
                <a:solidFill>
                  <a:schemeClr val="bg1"/>
                </a:solidFill>
                <a:effectLst/>
                <a:latin typeface="Malgun Gothic" panose="020B0503020000020004" pitchFamily="34" charset="-127"/>
                <a:ea typeface="Malgun Gothic" panose="020B0503020000020004" pitchFamily="34" charset="-127"/>
                <a:cs typeface="Arial" panose="020B0604020202020204" pitchFamily="34" charset="0"/>
              </a:endParaRPr>
            </a:p>
            <a:p>
              <a:pPr defTabSz="914217">
                <a:buClr>
                  <a:srgbClr val="E24848"/>
                </a:buClr>
                <a:defRPr/>
              </a:pPr>
              <a:r>
                <a:rPr lang="en-US" sz="1600" i="1" noProof="1">
                  <a:solidFill>
                    <a:schemeClr val="bg1"/>
                  </a:solidFill>
                  <a:latin typeface="Malgun Gothic" panose="020B0503020000020004" pitchFamily="34" charset="-127"/>
                  <a:ea typeface="Malgun Gothic" panose="020B0503020000020004" pitchFamily="34" charset="-127"/>
                  <a:cs typeface="Georgia" charset="0"/>
                </a:rPr>
                <a:t>Using customized DBMS</a:t>
              </a:r>
            </a:p>
          </p:txBody>
        </p:sp>
      </p:grpSp>
    </p:spTree>
    <p:extLst>
      <p:ext uri="{BB962C8B-B14F-4D97-AF65-F5344CB8AC3E}">
        <p14:creationId xmlns:p14="http://schemas.microsoft.com/office/powerpoint/2010/main" val="2795359234"/>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483968" y="156933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9022476" y="156933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442037"/>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586771" y="5795255"/>
            <a:ext cx="11242986" cy="584775"/>
          </a:xfrm>
          <a:prstGeom prst="rect">
            <a:avLst/>
          </a:prstGeom>
          <a:noFill/>
        </p:spPr>
        <p:txBody>
          <a:bodyPr wrap="square" lIns="91440" tIns="45720" rIns="91440" bIns="45720" rtlCol="0" anchor="t">
            <a:spAutoFit/>
          </a:bodyPr>
          <a:lstStyle/>
          <a:p>
            <a:pPr algn="ctr" fontAlgn="base"/>
            <a:r>
              <a:rPr lang="en-US" sz="1600">
                <a:solidFill>
                  <a:srgbClr val="000000"/>
                </a:solidFill>
                <a:latin typeface="Malgun Gothic"/>
                <a:ea typeface="Malgun Gothic"/>
              </a:rPr>
              <a:t>By identifying the lowest performing month using this query, the business can further dig deeper into the sales data and identify patterns to address low sales</a:t>
            </a:r>
            <a:endParaRPr lang="en-US" sz="1600" b="0" i="0">
              <a:solidFill>
                <a:srgbClr val="000000"/>
              </a:solidFill>
              <a:effectLst/>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584775"/>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give the lowest month and its sales.</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21" name="Straight Connector 20">
            <a:extLst>
              <a:ext uri="{FF2B5EF4-FFF2-40B4-BE49-F238E27FC236}">
                <a16:creationId xmlns:a16="http://schemas.microsoft.com/office/drawing/2014/main" id="{283B1F89-5506-41C8-B229-2D8456DCA13F}"/>
              </a:ext>
            </a:extLst>
          </p:cNvPr>
          <p:cNvCxnSpPr/>
          <p:nvPr/>
        </p:nvCxnSpPr>
        <p:spPr>
          <a:xfrm>
            <a:off x="6580225" y="1682190"/>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0427140-0C75-47FE-A872-44CBF892CF42}"/>
              </a:ext>
            </a:extLst>
          </p:cNvPr>
          <p:cNvPicPr>
            <a:picLocks noChangeAspect="1"/>
          </p:cNvPicPr>
          <p:nvPr/>
        </p:nvPicPr>
        <p:blipFill>
          <a:blip r:embed="rId2"/>
          <a:stretch>
            <a:fillRect/>
          </a:stretch>
        </p:blipFill>
        <p:spPr>
          <a:xfrm>
            <a:off x="544196" y="5230047"/>
            <a:ext cx="3103133" cy="499915"/>
          </a:xfrm>
          <a:prstGeom prst="rect">
            <a:avLst/>
          </a:prstGeom>
        </p:spPr>
      </p:pic>
      <p:pic>
        <p:nvPicPr>
          <p:cNvPr id="3" name="Picture 2">
            <a:extLst>
              <a:ext uri="{FF2B5EF4-FFF2-40B4-BE49-F238E27FC236}">
                <a16:creationId xmlns:a16="http://schemas.microsoft.com/office/drawing/2014/main" id="{1C50CF80-F22F-F026-BE8B-FF3E836C3F05}"/>
              </a:ext>
            </a:extLst>
          </p:cNvPr>
          <p:cNvPicPr>
            <a:picLocks noChangeAspect="1"/>
          </p:cNvPicPr>
          <p:nvPr/>
        </p:nvPicPr>
        <p:blipFill>
          <a:blip r:embed="rId3"/>
          <a:stretch>
            <a:fillRect/>
          </a:stretch>
        </p:blipFill>
        <p:spPr>
          <a:xfrm>
            <a:off x="71577" y="2205865"/>
            <a:ext cx="6353556" cy="227341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5A94DEDB-F53D-649D-12AB-2BC8D19BB5B4}"/>
              </a:ext>
            </a:extLst>
          </p:cNvPr>
          <p:cNvPicPr>
            <a:picLocks noChangeAspect="1"/>
          </p:cNvPicPr>
          <p:nvPr/>
        </p:nvPicPr>
        <p:blipFill>
          <a:blip r:embed="rId4"/>
          <a:stretch>
            <a:fillRect/>
          </a:stretch>
        </p:blipFill>
        <p:spPr>
          <a:xfrm>
            <a:off x="7330661" y="2574002"/>
            <a:ext cx="4405243" cy="914865"/>
          </a:xfrm>
          <a:prstGeom prst="rect">
            <a:avLst/>
          </a:prstGeom>
        </p:spPr>
      </p:pic>
    </p:spTree>
    <p:extLst>
      <p:ext uri="{BB962C8B-B14F-4D97-AF65-F5344CB8AC3E}">
        <p14:creationId xmlns:p14="http://schemas.microsoft.com/office/powerpoint/2010/main" val="297215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215557" y="1624011"/>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659304" y="1624011"/>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425995"/>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474507" y="5739780"/>
            <a:ext cx="11242986" cy="584775"/>
          </a:xfrm>
          <a:prstGeom prst="rect">
            <a:avLst/>
          </a:prstGeom>
          <a:noFill/>
        </p:spPr>
        <p:txBody>
          <a:bodyPr wrap="square" lIns="91440" tIns="45720" rIns="91440" bIns="45720" rtlCol="0" anchor="t">
            <a:spAutoFit/>
          </a:bodyPr>
          <a:lstStyle/>
          <a:p>
            <a:pPr algn="ctr"/>
            <a:r>
              <a:rPr lang="en-US" sz="1600">
                <a:solidFill>
                  <a:srgbClr val="000000"/>
                </a:solidFill>
                <a:latin typeface="Malgun Gothic"/>
                <a:ea typeface="Malgun Gothic"/>
              </a:rPr>
              <a:t>Identifying 'Employee of the month' is a key component in employee management. Any incentive tied to performance could further encourage employees to strive for achieving this goal</a:t>
            </a:r>
            <a:endParaRPr lang="en-US" sz="1600">
              <a:solidFill>
                <a:srgbClr val="000000"/>
              </a:solidFill>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800219"/>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to find the employee of the month based on the number of product sold each month</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21" name="Straight Connector 20">
            <a:extLst>
              <a:ext uri="{FF2B5EF4-FFF2-40B4-BE49-F238E27FC236}">
                <a16:creationId xmlns:a16="http://schemas.microsoft.com/office/drawing/2014/main" id="{8F606A8B-37BF-4601-8052-A2833F7CCE5B}"/>
              </a:ext>
            </a:extLst>
          </p:cNvPr>
          <p:cNvCxnSpPr/>
          <p:nvPr/>
        </p:nvCxnSpPr>
        <p:spPr>
          <a:xfrm>
            <a:off x="6193301" y="1624011"/>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DBE4890-2AD0-4C6A-9AA6-AC8560495CFB}"/>
              </a:ext>
            </a:extLst>
          </p:cNvPr>
          <p:cNvPicPr>
            <a:picLocks noChangeAspect="1"/>
          </p:cNvPicPr>
          <p:nvPr/>
        </p:nvPicPr>
        <p:blipFill>
          <a:blip r:embed="rId2"/>
          <a:stretch>
            <a:fillRect/>
          </a:stretch>
        </p:blipFill>
        <p:spPr>
          <a:xfrm>
            <a:off x="468287" y="5197831"/>
            <a:ext cx="3103133" cy="499915"/>
          </a:xfrm>
          <a:prstGeom prst="rect">
            <a:avLst/>
          </a:prstGeom>
        </p:spPr>
      </p:pic>
      <p:pic>
        <p:nvPicPr>
          <p:cNvPr id="3" name="Picture 2">
            <a:extLst>
              <a:ext uri="{FF2B5EF4-FFF2-40B4-BE49-F238E27FC236}">
                <a16:creationId xmlns:a16="http://schemas.microsoft.com/office/drawing/2014/main" id="{56D6F62E-22D8-2758-FA1D-09951169C288}"/>
              </a:ext>
            </a:extLst>
          </p:cNvPr>
          <p:cNvPicPr>
            <a:picLocks noChangeAspect="1"/>
          </p:cNvPicPr>
          <p:nvPr/>
        </p:nvPicPr>
        <p:blipFill>
          <a:blip r:embed="rId3"/>
          <a:stretch>
            <a:fillRect/>
          </a:stretch>
        </p:blipFill>
        <p:spPr>
          <a:xfrm>
            <a:off x="134240" y="2449456"/>
            <a:ext cx="5864460" cy="1073205"/>
          </a:xfrm>
          <a:prstGeom prst="rect">
            <a:avLst/>
          </a:prstGeom>
        </p:spPr>
      </p:pic>
      <p:pic>
        <p:nvPicPr>
          <p:cNvPr id="6" name="Picture 5">
            <a:extLst>
              <a:ext uri="{FF2B5EF4-FFF2-40B4-BE49-F238E27FC236}">
                <a16:creationId xmlns:a16="http://schemas.microsoft.com/office/drawing/2014/main" id="{B06BC82A-9756-B69A-6042-B446828FB03B}"/>
              </a:ext>
            </a:extLst>
          </p:cNvPr>
          <p:cNvPicPr>
            <a:picLocks noChangeAspect="1"/>
          </p:cNvPicPr>
          <p:nvPr/>
        </p:nvPicPr>
        <p:blipFill>
          <a:blip r:embed="rId4"/>
          <a:stretch>
            <a:fillRect/>
          </a:stretch>
        </p:blipFill>
        <p:spPr>
          <a:xfrm>
            <a:off x="6387903" y="2597376"/>
            <a:ext cx="5615422" cy="777363"/>
          </a:xfrm>
          <a:prstGeom prst="rect">
            <a:avLst/>
          </a:prstGeom>
        </p:spPr>
      </p:pic>
    </p:spTree>
    <p:extLst>
      <p:ext uri="{BB962C8B-B14F-4D97-AF65-F5344CB8AC3E}">
        <p14:creationId xmlns:p14="http://schemas.microsoft.com/office/powerpoint/2010/main" val="3401993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1708787" y="1439416"/>
            <a:ext cx="169905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SQL Function</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636585" y="1439416"/>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554331"/>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424901" y="5895644"/>
            <a:ext cx="11342197" cy="584775"/>
          </a:xfrm>
          <a:prstGeom prst="rect">
            <a:avLst/>
          </a:prstGeom>
          <a:noFill/>
        </p:spPr>
        <p:txBody>
          <a:bodyPr wrap="square" lIns="91440" tIns="45720" rIns="91440" bIns="45720" rtlCol="0" anchor="t">
            <a:spAutoFit/>
          </a:bodyPr>
          <a:lstStyle/>
          <a:p>
            <a:pPr algn="ctr"/>
            <a:r>
              <a:rPr lang="en-US" sz="1600">
                <a:solidFill>
                  <a:srgbClr val="000000"/>
                </a:solidFill>
                <a:latin typeface="Malgun Gothic"/>
                <a:ea typeface="Malgun Gothic"/>
              </a:rPr>
              <a:t>Identifying top 3 selling products would help in managing inventory for flavors, prioritize product promotions and add bargaining leverage when negotiating with vendors</a:t>
            </a:r>
            <a:endParaRPr lang="en-US" sz="1600">
              <a:solidFill>
                <a:srgbClr val="000000"/>
              </a:solidFill>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584775"/>
          </a:xfrm>
          <a:prstGeom prst="rect">
            <a:avLst/>
          </a:prstGeom>
          <a:noFill/>
          <a:ln w="38100">
            <a:solidFill>
              <a:srgbClr val="2A5A86"/>
            </a:solidFill>
          </a:ln>
        </p:spPr>
        <p:txBody>
          <a:bodyPr wrap="square" lIns="91440" tIns="45720" rIns="91440" bIns="45720" rtlCol="0" anchor="t">
            <a:spAutoFit/>
          </a:bodyPr>
          <a:lstStyle/>
          <a:p>
            <a:pPr algn="ctr"/>
            <a:r>
              <a:rPr lang="en-US" b="1">
                <a:solidFill>
                  <a:srgbClr val="2A5A86"/>
                </a:solidFill>
                <a:latin typeface="Malgun Gothic"/>
                <a:ea typeface="Malgun Gothic"/>
              </a:rPr>
              <a:t>Query Objective: </a:t>
            </a:r>
            <a:r>
              <a:rPr lang="en-US" sz="1400">
                <a:solidFill>
                  <a:srgbClr val="7F7F7F"/>
                </a:solidFill>
                <a:latin typeface="Malgun Gothic"/>
                <a:ea typeface="Malgun Gothic"/>
              </a:rPr>
              <a:t>To find the top 3 most sold products at Frozen Custard</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21" name="Straight Connector 20">
            <a:extLst>
              <a:ext uri="{FF2B5EF4-FFF2-40B4-BE49-F238E27FC236}">
                <a16:creationId xmlns:a16="http://schemas.microsoft.com/office/drawing/2014/main" id="{2D0C2D72-392A-414A-9565-915B7BC6D55C}"/>
              </a:ext>
            </a:extLst>
          </p:cNvPr>
          <p:cNvCxnSpPr/>
          <p:nvPr/>
        </p:nvCxnSpPr>
        <p:spPr>
          <a:xfrm>
            <a:off x="5569573" y="1455022"/>
            <a:ext cx="0" cy="365760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D85C5DE-20CA-47AB-A71E-3B5747EB44F5}"/>
              </a:ext>
            </a:extLst>
          </p:cNvPr>
          <p:cNvPicPr>
            <a:picLocks noChangeAspect="1"/>
          </p:cNvPicPr>
          <p:nvPr/>
        </p:nvPicPr>
        <p:blipFill>
          <a:blip r:embed="rId2"/>
          <a:stretch>
            <a:fillRect/>
          </a:stretch>
        </p:blipFill>
        <p:spPr>
          <a:xfrm>
            <a:off x="544196" y="5308562"/>
            <a:ext cx="3103133" cy="499915"/>
          </a:xfrm>
          <a:prstGeom prst="rect">
            <a:avLst/>
          </a:prstGeom>
        </p:spPr>
      </p:pic>
      <p:pic>
        <p:nvPicPr>
          <p:cNvPr id="6" name="Picture 5">
            <a:extLst>
              <a:ext uri="{FF2B5EF4-FFF2-40B4-BE49-F238E27FC236}">
                <a16:creationId xmlns:a16="http://schemas.microsoft.com/office/drawing/2014/main" id="{48318D1F-2CC8-739C-2A5E-831D7A6A299A}"/>
              </a:ext>
            </a:extLst>
          </p:cNvPr>
          <p:cNvPicPr>
            <a:picLocks noChangeAspect="1"/>
          </p:cNvPicPr>
          <p:nvPr/>
        </p:nvPicPr>
        <p:blipFill>
          <a:blip r:embed="rId3"/>
          <a:stretch>
            <a:fillRect/>
          </a:stretch>
        </p:blipFill>
        <p:spPr>
          <a:xfrm>
            <a:off x="39835" y="2652368"/>
            <a:ext cx="5174420" cy="1066855"/>
          </a:xfrm>
          <a:prstGeom prst="rect">
            <a:avLst/>
          </a:prstGeom>
        </p:spPr>
      </p:pic>
      <p:pic>
        <p:nvPicPr>
          <p:cNvPr id="8" name="Picture 7">
            <a:extLst>
              <a:ext uri="{FF2B5EF4-FFF2-40B4-BE49-F238E27FC236}">
                <a16:creationId xmlns:a16="http://schemas.microsoft.com/office/drawing/2014/main" id="{6463C264-1C1A-614D-6D57-3CBFF6A5DEB3}"/>
              </a:ext>
            </a:extLst>
          </p:cNvPr>
          <p:cNvPicPr>
            <a:picLocks noChangeAspect="1"/>
          </p:cNvPicPr>
          <p:nvPr/>
        </p:nvPicPr>
        <p:blipFill>
          <a:blip r:embed="rId4"/>
          <a:stretch>
            <a:fillRect/>
          </a:stretch>
        </p:blipFill>
        <p:spPr>
          <a:xfrm>
            <a:off x="5953089" y="2523828"/>
            <a:ext cx="5748695" cy="1449458"/>
          </a:xfrm>
          <a:prstGeom prst="rect">
            <a:avLst/>
          </a:prstGeom>
        </p:spPr>
      </p:pic>
    </p:spTree>
    <p:extLst>
      <p:ext uri="{BB962C8B-B14F-4D97-AF65-F5344CB8AC3E}">
        <p14:creationId xmlns:p14="http://schemas.microsoft.com/office/powerpoint/2010/main" val="970404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1402166" y="1177170"/>
            <a:ext cx="2163604"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SQL 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473302" y="117717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602457"/>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662354" y="5826207"/>
            <a:ext cx="10867292" cy="584775"/>
          </a:xfrm>
          <a:prstGeom prst="rect">
            <a:avLst/>
          </a:prstGeom>
          <a:noFill/>
        </p:spPr>
        <p:txBody>
          <a:bodyPr wrap="square" lIns="91440" tIns="45720" rIns="91440" bIns="45720" rtlCol="0" anchor="t">
            <a:spAutoFit/>
          </a:bodyPr>
          <a:lstStyle/>
          <a:p>
            <a:pPr algn="ctr"/>
            <a:r>
              <a:rPr lang="en-US" sz="1600">
                <a:solidFill>
                  <a:srgbClr val="000000"/>
                </a:solidFill>
                <a:latin typeface="Malgun Gothic"/>
                <a:ea typeface="Calibri Light"/>
                <a:cs typeface="Calibri Light"/>
              </a:rPr>
              <a:t>Identifying top products outside of the frozen custard menu would help in identifying products that complement well to the frozen custard menu and give inspiration for introducing new products as well</a:t>
            </a:r>
            <a:endParaRPr lang="en-US" sz="1400" b="1" i="1">
              <a:solidFill>
                <a:srgbClr val="2A5A86"/>
              </a:solidFill>
              <a:latin typeface="Malgun Gothic"/>
              <a:ea typeface="Calibri Light"/>
              <a:cs typeface="Calibri Light"/>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584775"/>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To find the top products sold in all categories.</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22" name="Straight Connector 21">
            <a:extLst>
              <a:ext uri="{FF2B5EF4-FFF2-40B4-BE49-F238E27FC236}">
                <a16:creationId xmlns:a16="http://schemas.microsoft.com/office/drawing/2014/main" id="{78323D47-96C4-4B81-ACD3-5DA328E94F30}"/>
              </a:ext>
            </a:extLst>
          </p:cNvPr>
          <p:cNvCxnSpPr/>
          <p:nvPr/>
        </p:nvCxnSpPr>
        <p:spPr>
          <a:xfrm>
            <a:off x="5665825" y="1241704"/>
            <a:ext cx="0" cy="411480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084A776-4233-4186-8594-39C1A9D877B1}"/>
              </a:ext>
            </a:extLst>
          </p:cNvPr>
          <p:cNvPicPr>
            <a:picLocks noChangeAspect="1"/>
          </p:cNvPicPr>
          <p:nvPr/>
        </p:nvPicPr>
        <p:blipFill>
          <a:blip r:embed="rId2"/>
          <a:stretch>
            <a:fillRect/>
          </a:stretch>
        </p:blipFill>
        <p:spPr>
          <a:xfrm>
            <a:off x="513750" y="5366338"/>
            <a:ext cx="3103133" cy="499915"/>
          </a:xfrm>
          <a:prstGeom prst="rect">
            <a:avLst/>
          </a:prstGeom>
        </p:spPr>
      </p:pic>
      <p:pic>
        <p:nvPicPr>
          <p:cNvPr id="3" name="Picture 2">
            <a:extLst>
              <a:ext uri="{FF2B5EF4-FFF2-40B4-BE49-F238E27FC236}">
                <a16:creationId xmlns:a16="http://schemas.microsoft.com/office/drawing/2014/main" id="{87894CDF-56FF-D386-CBBD-4A15DD1D8C44}"/>
              </a:ext>
            </a:extLst>
          </p:cNvPr>
          <p:cNvPicPr>
            <a:picLocks noChangeAspect="1"/>
          </p:cNvPicPr>
          <p:nvPr/>
        </p:nvPicPr>
        <p:blipFill>
          <a:blip r:embed="rId3"/>
          <a:stretch>
            <a:fillRect/>
          </a:stretch>
        </p:blipFill>
        <p:spPr>
          <a:xfrm>
            <a:off x="30800" y="2419634"/>
            <a:ext cx="5316592" cy="1485976"/>
          </a:xfrm>
          <a:prstGeom prst="rect">
            <a:avLst/>
          </a:prstGeom>
        </p:spPr>
      </p:pic>
      <p:pic>
        <p:nvPicPr>
          <p:cNvPr id="6" name="Picture 5">
            <a:extLst>
              <a:ext uri="{FF2B5EF4-FFF2-40B4-BE49-F238E27FC236}">
                <a16:creationId xmlns:a16="http://schemas.microsoft.com/office/drawing/2014/main" id="{E4DEF416-A6E2-0EC6-A71D-582FCE1543C9}"/>
              </a:ext>
            </a:extLst>
          </p:cNvPr>
          <p:cNvPicPr>
            <a:picLocks noChangeAspect="1"/>
          </p:cNvPicPr>
          <p:nvPr/>
        </p:nvPicPr>
        <p:blipFill>
          <a:blip r:embed="rId4"/>
          <a:stretch>
            <a:fillRect/>
          </a:stretch>
        </p:blipFill>
        <p:spPr>
          <a:xfrm>
            <a:off x="6290927" y="2190685"/>
            <a:ext cx="4989219" cy="2201127"/>
          </a:xfrm>
          <a:prstGeom prst="rect">
            <a:avLst/>
          </a:prstGeom>
        </p:spPr>
      </p:pic>
    </p:spTree>
    <p:extLst>
      <p:ext uri="{BB962C8B-B14F-4D97-AF65-F5344CB8AC3E}">
        <p14:creationId xmlns:p14="http://schemas.microsoft.com/office/powerpoint/2010/main" val="262003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1402166" y="1177170"/>
            <a:ext cx="2163604"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SQL 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473302" y="117717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602457"/>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662354" y="5797178"/>
            <a:ext cx="10867292" cy="584775"/>
          </a:xfrm>
          <a:prstGeom prst="rect">
            <a:avLst/>
          </a:prstGeom>
          <a:noFill/>
        </p:spPr>
        <p:txBody>
          <a:bodyPr wrap="square" lIns="91440" tIns="45720" rIns="91440" bIns="45720" rtlCol="0" anchor="t">
            <a:spAutoFit/>
          </a:bodyPr>
          <a:lstStyle/>
          <a:p>
            <a:pPr algn="ctr"/>
            <a:r>
              <a:rPr lang="en-US" sz="1600" b="0" i="0">
                <a:solidFill>
                  <a:srgbClr val="000000"/>
                </a:solidFill>
                <a:effectLst/>
                <a:latin typeface="Malgun Gothic"/>
                <a:ea typeface="Calibri Light"/>
                <a:cs typeface="Calibri Light"/>
              </a:rPr>
              <a:t>This</a:t>
            </a:r>
            <a:r>
              <a:rPr lang="en-US" sz="1600">
                <a:solidFill>
                  <a:srgbClr val="000000"/>
                </a:solidFill>
                <a:latin typeface="Malgun Gothic"/>
                <a:ea typeface="Calibri Light"/>
                <a:cs typeface="Calibri Light"/>
              </a:rPr>
              <a:t> query is crucial for inventory management of other products as these products are not the primary selling items for the business and mismanagement of inventory could lead to unwanted expenses</a:t>
            </a: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584775"/>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To find the raw materials used for most sold products in all categories</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22" name="Straight Connector 21">
            <a:extLst>
              <a:ext uri="{FF2B5EF4-FFF2-40B4-BE49-F238E27FC236}">
                <a16:creationId xmlns:a16="http://schemas.microsoft.com/office/drawing/2014/main" id="{78323D47-96C4-4B81-ACD3-5DA328E94F30}"/>
              </a:ext>
            </a:extLst>
          </p:cNvPr>
          <p:cNvCxnSpPr/>
          <p:nvPr/>
        </p:nvCxnSpPr>
        <p:spPr>
          <a:xfrm>
            <a:off x="5665825" y="1241704"/>
            <a:ext cx="0" cy="411480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084A776-4233-4186-8594-39C1A9D877B1}"/>
              </a:ext>
            </a:extLst>
          </p:cNvPr>
          <p:cNvPicPr>
            <a:picLocks noChangeAspect="1"/>
          </p:cNvPicPr>
          <p:nvPr/>
        </p:nvPicPr>
        <p:blipFill>
          <a:blip r:embed="rId2"/>
          <a:stretch>
            <a:fillRect/>
          </a:stretch>
        </p:blipFill>
        <p:spPr>
          <a:xfrm>
            <a:off x="513750" y="5366338"/>
            <a:ext cx="3103133" cy="499915"/>
          </a:xfrm>
          <a:prstGeom prst="rect">
            <a:avLst/>
          </a:prstGeom>
        </p:spPr>
      </p:pic>
      <p:pic>
        <p:nvPicPr>
          <p:cNvPr id="4" name="Picture 3">
            <a:extLst>
              <a:ext uri="{FF2B5EF4-FFF2-40B4-BE49-F238E27FC236}">
                <a16:creationId xmlns:a16="http://schemas.microsoft.com/office/drawing/2014/main" id="{3C28ADA2-22E8-E04F-13E6-7E12DEA4278A}"/>
              </a:ext>
            </a:extLst>
          </p:cNvPr>
          <p:cNvPicPr>
            <a:picLocks noChangeAspect="1"/>
          </p:cNvPicPr>
          <p:nvPr/>
        </p:nvPicPr>
        <p:blipFill>
          <a:blip r:embed="rId3"/>
          <a:stretch>
            <a:fillRect/>
          </a:stretch>
        </p:blipFill>
        <p:spPr>
          <a:xfrm>
            <a:off x="42493" y="2317315"/>
            <a:ext cx="5623331" cy="1854295"/>
          </a:xfrm>
          <a:prstGeom prst="rect">
            <a:avLst/>
          </a:prstGeom>
        </p:spPr>
      </p:pic>
      <p:pic>
        <p:nvPicPr>
          <p:cNvPr id="8" name="Picture 7">
            <a:extLst>
              <a:ext uri="{FF2B5EF4-FFF2-40B4-BE49-F238E27FC236}">
                <a16:creationId xmlns:a16="http://schemas.microsoft.com/office/drawing/2014/main" id="{924A1F62-C9A1-25FF-7076-62C1A324395D}"/>
              </a:ext>
            </a:extLst>
          </p:cNvPr>
          <p:cNvPicPr>
            <a:picLocks noChangeAspect="1"/>
          </p:cNvPicPr>
          <p:nvPr/>
        </p:nvPicPr>
        <p:blipFill>
          <a:blip r:embed="rId4"/>
          <a:stretch>
            <a:fillRect/>
          </a:stretch>
        </p:blipFill>
        <p:spPr>
          <a:xfrm>
            <a:off x="6651172" y="1591792"/>
            <a:ext cx="4377946" cy="3797392"/>
          </a:xfrm>
          <a:prstGeom prst="rect">
            <a:avLst/>
          </a:prstGeom>
        </p:spPr>
      </p:pic>
    </p:spTree>
    <p:extLst>
      <p:ext uri="{BB962C8B-B14F-4D97-AF65-F5344CB8AC3E}">
        <p14:creationId xmlns:p14="http://schemas.microsoft.com/office/powerpoint/2010/main" val="1086018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215557" y="150282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535179" y="150282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474121"/>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571808" y="5726302"/>
            <a:ext cx="11242986" cy="584775"/>
          </a:xfrm>
          <a:prstGeom prst="rect">
            <a:avLst/>
          </a:prstGeom>
          <a:noFill/>
        </p:spPr>
        <p:txBody>
          <a:bodyPr wrap="square" lIns="91440" tIns="45720" rIns="91440" bIns="45720" rtlCol="0" anchor="t">
            <a:spAutoFit/>
          </a:bodyPr>
          <a:lstStyle/>
          <a:p>
            <a:pPr algn="ctr"/>
            <a:r>
              <a:rPr lang="en-US" sz="1600">
                <a:solidFill>
                  <a:srgbClr val="24292E"/>
                </a:solidFill>
                <a:latin typeface="Malgun Gothic"/>
                <a:ea typeface="Malgun Gothic"/>
              </a:rPr>
              <a:t>As </a:t>
            </a:r>
            <a:r>
              <a:rPr lang="en-US" sz="1600" b="0" i="0">
                <a:solidFill>
                  <a:srgbClr val="24292E"/>
                </a:solidFill>
                <a:effectLst/>
                <a:latin typeface="Malgun Gothic"/>
                <a:ea typeface="Malgun Gothic"/>
              </a:rPr>
              <a:t>a </a:t>
            </a:r>
            <a:r>
              <a:rPr lang="en-US" sz="1600">
                <a:solidFill>
                  <a:srgbClr val="24292E"/>
                </a:solidFill>
                <a:latin typeface="Malgun Gothic"/>
                <a:ea typeface="Malgun Gothic"/>
              </a:rPr>
              <a:t>seasonal business it is important to have a track of expenses. The output from this query would help in identifying the area that costs the business the most</a:t>
            </a:r>
            <a:endParaRPr lang="en-US" sz="1600">
              <a:solidFill>
                <a:srgbClr val="24292E"/>
              </a:solidFill>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584775"/>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To find the highest expenses </a:t>
            </a:r>
            <a:r>
              <a:rPr lang="en-US" sz="1400" err="1">
                <a:solidFill>
                  <a:srgbClr val="7F7F7F"/>
                </a:solidFill>
                <a:latin typeface="Malgun Gothic" panose="020B0503020000020004" pitchFamily="34" charset="-127"/>
                <a:ea typeface="Malgun Gothic" panose="020B0503020000020004" pitchFamily="34" charset="-127"/>
              </a:rPr>
              <a:t>occured</a:t>
            </a:r>
            <a:r>
              <a:rPr lang="en-US" sz="1400">
                <a:solidFill>
                  <a:srgbClr val="7F7F7F"/>
                </a:solidFill>
                <a:latin typeface="Malgun Gothic" panose="020B0503020000020004" pitchFamily="34" charset="-127"/>
                <a:ea typeface="Malgun Gothic" panose="020B0503020000020004" pitchFamily="34" charset="-127"/>
              </a:rPr>
              <a:t> in each year </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22" name="Straight Connector 21">
            <a:extLst>
              <a:ext uri="{FF2B5EF4-FFF2-40B4-BE49-F238E27FC236}">
                <a16:creationId xmlns:a16="http://schemas.microsoft.com/office/drawing/2014/main" id="{1C6E633E-567E-4B49-8EEA-EC438C313AD7}"/>
              </a:ext>
            </a:extLst>
          </p:cNvPr>
          <p:cNvCxnSpPr/>
          <p:nvPr/>
        </p:nvCxnSpPr>
        <p:spPr>
          <a:xfrm>
            <a:off x="6082920" y="1645477"/>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FDFF06D-2765-465A-B789-D1371D370B57}"/>
              </a:ext>
            </a:extLst>
          </p:cNvPr>
          <p:cNvPicPr>
            <a:picLocks noChangeAspect="1"/>
          </p:cNvPicPr>
          <p:nvPr/>
        </p:nvPicPr>
        <p:blipFill>
          <a:blip r:embed="rId2"/>
          <a:stretch>
            <a:fillRect/>
          </a:stretch>
        </p:blipFill>
        <p:spPr>
          <a:xfrm>
            <a:off x="556788" y="5219975"/>
            <a:ext cx="3103133" cy="499915"/>
          </a:xfrm>
          <a:prstGeom prst="rect">
            <a:avLst/>
          </a:prstGeom>
        </p:spPr>
      </p:pic>
      <p:pic>
        <p:nvPicPr>
          <p:cNvPr id="3" name="Picture 2">
            <a:extLst>
              <a:ext uri="{FF2B5EF4-FFF2-40B4-BE49-F238E27FC236}">
                <a16:creationId xmlns:a16="http://schemas.microsoft.com/office/drawing/2014/main" id="{E12677E3-CCB6-9F56-03A7-3BCD9D51BDBA}"/>
              </a:ext>
            </a:extLst>
          </p:cNvPr>
          <p:cNvPicPr>
            <a:picLocks noChangeAspect="1"/>
          </p:cNvPicPr>
          <p:nvPr/>
        </p:nvPicPr>
        <p:blipFill>
          <a:blip r:embed="rId3"/>
          <a:stretch>
            <a:fillRect/>
          </a:stretch>
        </p:blipFill>
        <p:spPr>
          <a:xfrm>
            <a:off x="127200" y="1902503"/>
            <a:ext cx="5598684" cy="2707021"/>
          </a:xfrm>
          <a:prstGeom prst="rect">
            <a:avLst/>
          </a:prstGeom>
        </p:spPr>
      </p:pic>
      <p:pic>
        <p:nvPicPr>
          <p:cNvPr id="6" name="Picture 5">
            <a:extLst>
              <a:ext uri="{FF2B5EF4-FFF2-40B4-BE49-F238E27FC236}">
                <a16:creationId xmlns:a16="http://schemas.microsoft.com/office/drawing/2014/main" id="{83468C00-E197-7029-673E-748198A57AD7}"/>
              </a:ext>
            </a:extLst>
          </p:cNvPr>
          <p:cNvPicPr>
            <a:picLocks noChangeAspect="1"/>
          </p:cNvPicPr>
          <p:nvPr/>
        </p:nvPicPr>
        <p:blipFill>
          <a:blip r:embed="rId4"/>
          <a:stretch>
            <a:fillRect/>
          </a:stretch>
        </p:blipFill>
        <p:spPr>
          <a:xfrm>
            <a:off x="6999518" y="2137098"/>
            <a:ext cx="4004802" cy="2746149"/>
          </a:xfrm>
          <a:prstGeom prst="rect">
            <a:avLst/>
          </a:prstGeom>
        </p:spPr>
      </p:pic>
    </p:spTree>
    <p:extLst>
      <p:ext uri="{BB962C8B-B14F-4D97-AF65-F5344CB8AC3E}">
        <p14:creationId xmlns:p14="http://schemas.microsoft.com/office/powerpoint/2010/main" val="1803817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33338" y="-861264"/>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lIns="91440" tIns="45720" rIns="91440" bIns="45720" rtlCol="0" anchor="t">
            <a:spAutoFit/>
          </a:bodyPr>
          <a:lstStyle/>
          <a:p>
            <a:r>
              <a:rPr lang="en-US" sz="2800" b="1">
                <a:solidFill>
                  <a:srgbClr val="345A82"/>
                </a:solidFill>
                <a:latin typeface="Malgun Gothic"/>
                <a:ea typeface="Malgun Gothic"/>
              </a:rPr>
              <a:t>Business Recommendations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8202826" cy="307777"/>
          </a:xfrm>
          <a:prstGeom prst="rect">
            <a:avLst/>
          </a:prstGeom>
          <a:noFill/>
        </p:spPr>
        <p:txBody>
          <a:bodyPr wrap="square" rtlCol="0">
            <a:spAutoFit/>
          </a:bodyPr>
          <a:lstStyle/>
          <a:p>
            <a:r>
              <a:rPr lang="en-US" sz="1400" dirty="0">
                <a:solidFill>
                  <a:schemeClr val="tx1">
                    <a:lumMod val="65000"/>
                    <a:lumOff val="35000"/>
                  </a:schemeClr>
                </a:solidFill>
                <a:latin typeface="Malgun Gothic" panose="020B0503020000020004" pitchFamily="34" charset="-127"/>
                <a:ea typeface="Malgun Gothic" panose="020B0503020000020004" pitchFamily="34" charset="-127"/>
              </a:rPr>
              <a:t>All business findings</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79" name="TextBox 78">
            <a:extLst>
              <a:ext uri="{FF2B5EF4-FFF2-40B4-BE49-F238E27FC236}">
                <a16:creationId xmlns:a16="http://schemas.microsoft.com/office/drawing/2014/main" id="{12D5EDF9-5B5A-442C-BA9B-34A8FF77D4D3}"/>
              </a:ext>
            </a:extLst>
          </p:cNvPr>
          <p:cNvSpPr txBox="1"/>
          <p:nvPr/>
        </p:nvSpPr>
        <p:spPr>
          <a:xfrm>
            <a:off x="8843193" y="15524"/>
            <a:ext cx="3342454" cy="369332"/>
          </a:xfrm>
          <a:prstGeom prst="rect">
            <a:avLst/>
          </a:prstGeom>
          <a:solidFill>
            <a:srgbClr val="2A5A86"/>
          </a:solidFill>
        </p:spPr>
        <p:txBody>
          <a:bodyPr wrap="square" rtlCol="0">
            <a:spAutoFit/>
          </a:bodyPr>
          <a:lstStyle/>
          <a:p>
            <a:pPr algn="ctr"/>
            <a:r>
              <a:rPr lang="en-US" b="1" dirty="0">
                <a:solidFill>
                  <a:schemeClr val="bg1"/>
                </a:solidFill>
                <a:latin typeface="Malgun Gothic" panose="020B0503020000020004" pitchFamily="34" charset="-127"/>
                <a:ea typeface="Malgun Gothic" panose="020B0503020000020004" pitchFamily="34" charset="-127"/>
              </a:rPr>
              <a:t>Business Findings</a:t>
            </a:r>
          </a:p>
        </p:txBody>
      </p:sp>
      <p:sp>
        <p:nvSpPr>
          <p:cNvPr id="50" name="TextBox 49">
            <a:extLst>
              <a:ext uri="{FF2B5EF4-FFF2-40B4-BE49-F238E27FC236}">
                <a16:creationId xmlns:a16="http://schemas.microsoft.com/office/drawing/2014/main" id="{3DE4643C-AC81-461D-B18D-F91A86E71C52}"/>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pic>
        <p:nvPicPr>
          <p:cNvPr id="7180" name="Picture 12" descr="Marketing Black Doodles Flat Hand Drawn Marketing Icons Set In A Circle On  White Background. Royalty Free SVG, Cliparts, Vectors, and Stock  Illustration. Image 54792386.">
            <a:extLst>
              <a:ext uri="{FF2B5EF4-FFF2-40B4-BE49-F238E27FC236}">
                <a16:creationId xmlns:a16="http://schemas.microsoft.com/office/drawing/2014/main" id="{F6CEFE5B-6E0F-C8B7-B40B-49A70E460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402" y="-1819482"/>
            <a:ext cx="45719" cy="45719"/>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32B4EAF-5B22-3B55-1B99-F2D3DFD58806}"/>
              </a:ext>
            </a:extLst>
          </p:cNvPr>
          <p:cNvSpPr txBox="1"/>
          <p:nvPr/>
        </p:nvSpPr>
        <p:spPr>
          <a:xfrm>
            <a:off x="1501273" y="1805622"/>
            <a:ext cx="1053737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Use the employee data in the database to create efficient work schedules and monitor performance. Implement training and development programs based on employee data to enhance skills and customer service</a:t>
            </a:r>
            <a:endParaRPr lang="en-US"/>
          </a:p>
          <a:p>
            <a:endParaRPr lang="en-US" sz="1600">
              <a:ea typeface="Calibri"/>
              <a:cs typeface="Calibri"/>
            </a:endParaRPr>
          </a:p>
          <a:p>
            <a:r>
              <a:rPr lang="en-US" sz="1600">
                <a:ea typeface="Calibri"/>
                <a:cs typeface="Calibri"/>
              </a:rPr>
              <a:t>Monitor and analyze expense data to identify areas for cost savings and efficiency improvements. Regularly review operational expenses and vendor contracts to optimize spending</a:t>
            </a:r>
          </a:p>
          <a:p>
            <a:endParaRPr lang="en-US" sz="1600">
              <a:ea typeface="Calibri"/>
              <a:cs typeface="Calibri"/>
            </a:endParaRPr>
          </a:p>
          <a:p>
            <a:r>
              <a:rPr lang="en-US" sz="1600">
                <a:ea typeface="Calibri"/>
                <a:cs typeface="Calibri"/>
              </a:rPr>
              <a:t>Utilize sales data to tailor marketing campaigns and promotions. Implement email marketing, social media engagement, and loyalty programs to attract and retain customers</a:t>
            </a:r>
          </a:p>
          <a:p>
            <a:endParaRPr lang="en-US" sz="1600">
              <a:ea typeface="Calibri"/>
              <a:cs typeface="Calibri"/>
            </a:endParaRPr>
          </a:p>
          <a:p>
            <a:r>
              <a:rPr lang="en-US" sz="1600">
                <a:ea typeface="Calibri"/>
                <a:cs typeface="Calibri"/>
              </a:rPr>
              <a:t>At later stages, implement a CRM system within the database to integrate and track customer interactions on online and offline channels. This will enable personalized marketing campaigns, loyalty programs, and targeted promotions.</a:t>
            </a:r>
          </a:p>
          <a:p>
            <a:endParaRPr lang="en-US" sz="1600">
              <a:ea typeface="Calibri"/>
              <a:cs typeface="Calibri"/>
            </a:endParaRPr>
          </a:p>
          <a:p>
            <a:r>
              <a:rPr lang="en-US" sz="1600">
                <a:ea typeface="Calibri"/>
                <a:cs typeface="Calibri"/>
              </a:rPr>
              <a:t>Provide ongoing training and support to staff members responsible for using the database. Encourage feedback from employees and customers regarding the database system's usability and functionality. Continuously improve the system based on user input</a:t>
            </a:r>
          </a:p>
        </p:txBody>
      </p:sp>
      <p:pic>
        <p:nvPicPr>
          <p:cNvPr id="3" name="Picture 2">
            <a:extLst>
              <a:ext uri="{FF2B5EF4-FFF2-40B4-BE49-F238E27FC236}">
                <a16:creationId xmlns:a16="http://schemas.microsoft.com/office/drawing/2014/main" id="{53E258DC-6C20-ED51-3E5A-B582C2AF4759}"/>
              </a:ext>
            </a:extLst>
          </p:cNvPr>
          <p:cNvPicPr>
            <a:picLocks noChangeAspect="1"/>
          </p:cNvPicPr>
          <p:nvPr/>
        </p:nvPicPr>
        <p:blipFill>
          <a:blip r:embed="rId4"/>
          <a:stretch>
            <a:fillRect/>
          </a:stretch>
        </p:blipFill>
        <p:spPr>
          <a:xfrm>
            <a:off x="553864" y="1721813"/>
            <a:ext cx="644980" cy="637722"/>
          </a:xfrm>
          <a:prstGeom prst="rect">
            <a:avLst/>
          </a:prstGeom>
        </p:spPr>
      </p:pic>
      <p:pic>
        <p:nvPicPr>
          <p:cNvPr id="4" name="Picture 3">
            <a:extLst>
              <a:ext uri="{FF2B5EF4-FFF2-40B4-BE49-F238E27FC236}">
                <a16:creationId xmlns:a16="http://schemas.microsoft.com/office/drawing/2014/main" id="{9BB181B6-06DE-F77A-4681-C3659B983CB9}"/>
              </a:ext>
            </a:extLst>
          </p:cNvPr>
          <p:cNvPicPr>
            <a:picLocks noChangeAspect="1"/>
          </p:cNvPicPr>
          <p:nvPr/>
        </p:nvPicPr>
        <p:blipFill>
          <a:blip r:embed="rId5"/>
          <a:stretch>
            <a:fillRect/>
          </a:stretch>
        </p:blipFill>
        <p:spPr>
          <a:xfrm>
            <a:off x="553864" y="4022327"/>
            <a:ext cx="644980" cy="644980"/>
          </a:xfrm>
          <a:prstGeom prst="rect">
            <a:avLst/>
          </a:prstGeom>
        </p:spPr>
      </p:pic>
      <p:pic>
        <p:nvPicPr>
          <p:cNvPr id="6" name="Picture 5">
            <a:extLst>
              <a:ext uri="{FF2B5EF4-FFF2-40B4-BE49-F238E27FC236}">
                <a16:creationId xmlns:a16="http://schemas.microsoft.com/office/drawing/2014/main" id="{CDC7320E-E4C6-AB9D-0083-B361806679C8}"/>
              </a:ext>
            </a:extLst>
          </p:cNvPr>
          <p:cNvPicPr>
            <a:picLocks noChangeAspect="1"/>
          </p:cNvPicPr>
          <p:nvPr/>
        </p:nvPicPr>
        <p:blipFill>
          <a:blip r:embed="rId6"/>
          <a:stretch>
            <a:fillRect/>
          </a:stretch>
        </p:blipFill>
        <p:spPr>
          <a:xfrm>
            <a:off x="546607" y="3209528"/>
            <a:ext cx="644980" cy="644980"/>
          </a:xfrm>
          <a:prstGeom prst="rect">
            <a:avLst/>
          </a:prstGeom>
        </p:spPr>
      </p:pic>
      <p:pic>
        <p:nvPicPr>
          <p:cNvPr id="7" name="Picture 6">
            <a:extLst>
              <a:ext uri="{FF2B5EF4-FFF2-40B4-BE49-F238E27FC236}">
                <a16:creationId xmlns:a16="http://schemas.microsoft.com/office/drawing/2014/main" id="{93296D16-57FC-691C-C5CD-7046809C7BE8}"/>
              </a:ext>
            </a:extLst>
          </p:cNvPr>
          <p:cNvPicPr>
            <a:picLocks noChangeAspect="1"/>
          </p:cNvPicPr>
          <p:nvPr/>
        </p:nvPicPr>
        <p:blipFill>
          <a:blip r:embed="rId7"/>
          <a:stretch>
            <a:fillRect/>
          </a:stretch>
        </p:blipFill>
        <p:spPr>
          <a:xfrm>
            <a:off x="553864" y="2483813"/>
            <a:ext cx="644979" cy="637722"/>
          </a:xfrm>
          <a:prstGeom prst="rect">
            <a:avLst/>
          </a:prstGeom>
        </p:spPr>
      </p:pic>
      <p:pic>
        <p:nvPicPr>
          <p:cNvPr id="8" name="Picture 7">
            <a:extLst>
              <a:ext uri="{FF2B5EF4-FFF2-40B4-BE49-F238E27FC236}">
                <a16:creationId xmlns:a16="http://schemas.microsoft.com/office/drawing/2014/main" id="{A5C8D3D5-58AD-22C1-DBE4-BDE927C90EEC}"/>
              </a:ext>
            </a:extLst>
          </p:cNvPr>
          <p:cNvPicPr>
            <a:picLocks noChangeAspect="1"/>
          </p:cNvPicPr>
          <p:nvPr/>
        </p:nvPicPr>
        <p:blipFill>
          <a:blip r:embed="rId8"/>
          <a:stretch>
            <a:fillRect/>
          </a:stretch>
        </p:blipFill>
        <p:spPr>
          <a:xfrm>
            <a:off x="597407" y="4784328"/>
            <a:ext cx="644979" cy="637722"/>
          </a:xfrm>
          <a:prstGeom prst="rect">
            <a:avLst/>
          </a:prstGeom>
        </p:spPr>
      </p:pic>
    </p:spTree>
    <p:extLst>
      <p:ext uri="{BB962C8B-B14F-4D97-AF65-F5344CB8AC3E}">
        <p14:creationId xmlns:p14="http://schemas.microsoft.com/office/powerpoint/2010/main" val="2667575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Original Frozen Custard | Lafayette IN">
            <a:extLst>
              <a:ext uri="{FF2B5EF4-FFF2-40B4-BE49-F238E27FC236}">
                <a16:creationId xmlns:a16="http://schemas.microsoft.com/office/drawing/2014/main" id="{82BC30B8-FCE6-B583-B077-607EE2CDA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84" y="643045"/>
            <a:ext cx="5571909" cy="55719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5D298C-6293-B31A-3E5B-AB1A49115806}"/>
              </a:ext>
            </a:extLst>
          </p:cNvPr>
          <p:cNvSpPr txBox="1"/>
          <p:nvPr/>
        </p:nvSpPr>
        <p:spPr>
          <a:xfrm>
            <a:off x="8843193" y="15524"/>
            <a:ext cx="3342454" cy="369332"/>
          </a:xfrm>
          <a:prstGeom prst="rect">
            <a:avLst/>
          </a:prstGeom>
          <a:solidFill>
            <a:srgbClr val="2A5A86"/>
          </a:solidFill>
        </p:spPr>
        <p:txBody>
          <a:bodyPr wrap="square" rtlCol="0">
            <a:spAutoFit/>
          </a:bodyPr>
          <a:lstStyle/>
          <a:p>
            <a:pPr algn="ctr"/>
            <a:r>
              <a:rPr lang="en-US" b="1" dirty="0">
                <a:solidFill>
                  <a:schemeClr val="bg1"/>
                </a:solidFill>
                <a:latin typeface="Malgun Gothic" panose="020B0503020000020004" pitchFamily="34" charset="-127"/>
                <a:ea typeface="Malgun Gothic" panose="020B0503020000020004" pitchFamily="34" charset="-127"/>
              </a:rPr>
              <a:t>THANK YOU!</a:t>
            </a:r>
          </a:p>
        </p:txBody>
      </p:sp>
    </p:spTree>
    <p:extLst>
      <p:ext uri="{BB962C8B-B14F-4D97-AF65-F5344CB8AC3E}">
        <p14:creationId xmlns:p14="http://schemas.microsoft.com/office/powerpoint/2010/main" val="255729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33338" y="-861264"/>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lIns="91440" tIns="45720" rIns="91440" bIns="45720" rtlCol="0" anchor="t">
            <a:spAutoFit/>
          </a:bodyPr>
          <a:lstStyle/>
          <a:p>
            <a:r>
              <a:rPr lang="en-US" sz="2800" b="1">
                <a:solidFill>
                  <a:srgbClr val="345A82"/>
                </a:solidFill>
                <a:latin typeface="Malgun Gothic"/>
                <a:ea typeface="Malgun Gothic"/>
              </a:rPr>
              <a:t>Team 3 – Session 9:50 AM</a:t>
            </a:r>
            <a:endParaRPr lang="en-US" sz="2800" b="1" dirty="0">
              <a:solidFill>
                <a:srgbClr val="345A82"/>
              </a:solidFill>
              <a:latin typeface="Malgun Gothic" panose="020B0503020000020004" pitchFamily="34" charset="-127"/>
              <a:ea typeface="Malgun Gothic" panose="020B0503020000020004" pitchFamily="34" charset="-127"/>
            </a:endParaRP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6099662" cy="307777"/>
          </a:xfrm>
          <a:prstGeom prst="rect">
            <a:avLst/>
          </a:prstGeom>
          <a:noFill/>
        </p:spPr>
        <p:txBody>
          <a:bodyPr wrap="square" rtlCol="0">
            <a:spAutoFit/>
          </a:bodyPr>
          <a:lstStyle/>
          <a:p>
            <a:r>
              <a:rPr lang="en-US" sz="1400" dirty="0">
                <a:solidFill>
                  <a:schemeClr val="tx1">
                    <a:lumMod val="65000"/>
                    <a:lumOff val="35000"/>
                  </a:schemeClr>
                </a:solidFill>
                <a:latin typeface="Malgun Gothic" panose="020B0503020000020004" pitchFamily="34" charset="-127"/>
                <a:ea typeface="Malgun Gothic" panose="020B0503020000020004" pitchFamily="34" charset="-127"/>
              </a:rPr>
              <a:t>The Original Frozen Custard– DBMS Course Project</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109" name="Rectangle 108">
            <a:extLst>
              <a:ext uri="{FF2B5EF4-FFF2-40B4-BE49-F238E27FC236}">
                <a16:creationId xmlns:a16="http://schemas.microsoft.com/office/drawing/2014/main" id="{840ED097-9F7D-4FAD-9D31-4B211E25E02C}"/>
              </a:ext>
            </a:extLst>
          </p:cNvPr>
          <p:cNvSpPr/>
          <p:nvPr/>
        </p:nvSpPr>
        <p:spPr>
          <a:xfrm>
            <a:off x="130629" y="1410484"/>
            <a:ext cx="11835841" cy="50918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50" name="TextBox 49">
            <a:extLst>
              <a:ext uri="{FF2B5EF4-FFF2-40B4-BE49-F238E27FC236}">
                <a16:creationId xmlns:a16="http://schemas.microsoft.com/office/drawing/2014/main" id="{D9C53903-3AF2-46B8-AE9D-10ED600DB74A}"/>
              </a:ext>
            </a:extLst>
          </p:cNvPr>
          <p:cNvSpPr txBox="1"/>
          <p:nvPr/>
        </p:nvSpPr>
        <p:spPr>
          <a:xfrm>
            <a:off x="225083" y="4693163"/>
            <a:ext cx="1909011"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Malgun Gothic" panose="020B0503020000020004" pitchFamily="34" charset="-127"/>
                <a:ea typeface="Malgun Gothic" panose="020B0503020000020004" pitchFamily="34" charset="-127"/>
              </a:rPr>
              <a:t>Hummarah Shahzad</a:t>
            </a:r>
          </a:p>
        </p:txBody>
      </p:sp>
      <p:sp>
        <p:nvSpPr>
          <p:cNvPr id="51" name="TextBox 50">
            <a:extLst>
              <a:ext uri="{FF2B5EF4-FFF2-40B4-BE49-F238E27FC236}">
                <a16:creationId xmlns:a16="http://schemas.microsoft.com/office/drawing/2014/main" id="{A9376CA1-6219-457E-A505-0961ED1C8E33}"/>
              </a:ext>
            </a:extLst>
          </p:cNvPr>
          <p:cNvSpPr txBox="1"/>
          <p:nvPr/>
        </p:nvSpPr>
        <p:spPr>
          <a:xfrm>
            <a:off x="2142417" y="4693163"/>
            <a:ext cx="1909011"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Malgun Gothic" panose="020B0503020000020004" pitchFamily="34" charset="-127"/>
                <a:ea typeface="Malgun Gothic" panose="020B0503020000020004" pitchFamily="34" charset="-127"/>
              </a:rPr>
              <a:t>Avishek Dasgupta</a:t>
            </a:r>
          </a:p>
        </p:txBody>
      </p:sp>
      <p:sp>
        <p:nvSpPr>
          <p:cNvPr id="52" name="TextBox 51">
            <a:extLst>
              <a:ext uri="{FF2B5EF4-FFF2-40B4-BE49-F238E27FC236}">
                <a16:creationId xmlns:a16="http://schemas.microsoft.com/office/drawing/2014/main" id="{0D148005-0288-47BF-A476-6C4D65196B16}"/>
              </a:ext>
            </a:extLst>
          </p:cNvPr>
          <p:cNvSpPr txBox="1"/>
          <p:nvPr/>
        </p:nvSpPr>
        <p:spPr>
          <a:xfrm>
            <a:off x="4063348" y="4693163"/>
            <a:ext cx="1909011"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Malgun Gothic" panose="020B0503020000020004" pitchFamily="34" charset="-127"/>
                <a:ea typeface="Malgun Gothic" panose="020B0503020000020004" pitchFamily="34" charset="-127"/>
              </a:rPr>
              <a:t>Samarth Bansal</a:t>
            </a:r>
          </a:p>
        </p:txBody>
      </p:sp>
      <p:sp>
        <p:nvSpPr>
          <p:cNvPr id="22" name="TextBox 21">
            <a:extLst>
              <a:ext uri="{FF2B5EF4-FFF2-40B4-BE49-F238E27FC236}">
                <a16:creationId xmlns:a16="http://schemas.microsoft.com/office/drawing/2014/main" id="{869408D3-B579-4860-A6B3-7919206E1870}"/>
              </a:ext>
            </a:extLst>
          </p:cNvPr>
          <p:cNvSpPr txBox="1"/>
          <p:nvPr/>
        </p:nvSpPr>
        <p:spPr>
          <a:xfrm>
            <a:off x="225083" y="225083"/>
            <a:ext cx="137160" cy="1005840"/>
          </a:xfrm>
          <a:prstGeom prst="rect">
            <a:avLst/>
          </a:prstGeom>
          <a:solidFill>
            <a:schemeClr val="bg2">
              <a:lumMod val="25000"/>
            </a:schemeClr>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F8203C33-94F7-9878-6418-FB23365ECD39}"/>
              </a:ext>
            </a:extLst>
          </p:cNvPr>
          <p:cNvSpPr txBox="1"/>
          <p:nvPr/>
        </p:nvSpPr>
        <p:spPr>
          <a:xfrm>
            <a:off x="6107665" y="4693163"/>
            <a:ext cx="1909011"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Malgun Gothic" panose="020B0503020000020004" pitchFamily="34" charset="-127"/>
                <a:ea typeface="Malgun Gothic" panose="020B0503020000020004" pitchFamily="34" charset="-127"/>
              </a:rPr>
              <a:t>Siddhant Treasure</a:t>
            </a:r>
          </a:p>
        </p:txBody>
      </p:sp>
      <p:sp>
        <p:nvSpPr>
          <p:cNvPr id="6" name="TextBox 5">
            <a:extLst>
              <a:ext uri="{FF2B5EF4-FFF2-40B4-BE49-F238E27FC236}">
                <a16:creationId xmlns:a16="http://schemas.microsoft.com/office/drawing/2014/main" id="{6B5C5285-EF83-AE1E-5D89-1955BB0B81AB}"/>
              </a:ext>
            </a:extLst>
          </p:cNvPr>
          <p:cNvSpPr txBox="1"/>
          <p:nvPr/>
        </p:nvSpPr>
        <p:spPr>
          <a:xfrm>
            <a:off x="8072501" y="4693163"/>
            <a:ext cx="1909011" cy="276999"/>
          </a:xfrm>
          <a:prstGeom prst="rect">
            <a:avLst/>
          </a:prstGeom>
          <a:noFill/>
        </p:spPr>
        <p:txBody>
          <a:bodyPr wrap="square" rtlCol="0">
            <a:spAutoFit/>
          </a:bodyPr>
          <a:lstStyle/>
          <a:p>
            <a:pPr algn="ctr"/>
            <a:r>
              <a:rPr lang="en-US" sz="1200" b="1" dirty="0" err="1">
                <a:solidFill>
                  <a:schemeClr val="tx1">
                    <a:lumMod val="65000"/>
                    <a:lumOff val="35000"/>
                  </a:schemeClr>
                </a:solidFill>
                <a:latin typeface="Malgun Gothic" panose="020B0503020000020004" pitchFamily="34" charset="-127"/>
                <a:ea typeface="Malgun Gothic" panose="020B0503020000020004" pitchFamily="34" charset="-127"/>
              </a:rPr>
              <a:t>Mannat</a:t>
            </a:r>
            <a:r>
              <a:rPr lang="en-US" sz="1200" b="1" dirty="0">
                <a:solidFill>
                  <a:schemeClr val="tx1">
                    <a:lumMod val="65000"/>
                    <a:lumOff val="35000"/>
                  </a:schemeClr>
                </a:solidFill>
                <a:latin typeface="Malgun Gothic" panose="020B0503020000020004" pitchFamily="34" charset="-127"/>
                <a:ea typeface="Malgun Gothic" panose="020B0503020000020004" pitchFamily="34" charset="-127"/>
              </a:rPr>
              <a:t> Singh</a:t>
            </a:r>
          </a:p>
        </p:txBody>
      </p:sp>
      <p:sp>
        <p:nvSpPr>
          <p:cNvPr id="7" name="TextBox 6">
            <a:extLst>
              <a:ext uri="{FF2B5EF4-FFF2-40B4-BE49-F238E27FC236}">
                <a16:creationId xmlns:a16="http://schemas.microsoft.com/office/drawing/2014/main" id="{3C732BBD-9510-14B3-BFC0-082730EF200D}"/>
              </a:ext>
            </a:extLst>
          </p:cNvPr>
          <p:cNvSpPr txBox="1"/>
          <p:nvPr/>
        </p:nvSpPr>
        <p:spPr>
          <a:xfrm>
            <a:off x="10147813" y="4693163"/>
            <a:ext cx="1909011"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Malgun Gothic" panose="020B0503020000020004" pitchFamily="34" charset="-127"/>
                <a:ea typeface="Malgun Gothic" panose="020B0503020000020004" pitchFamily="34" charset="-127"/>
              </a:rPr>
              <a:t>Kai</a:t>
            </a:r>
          </a:p>
        </p:txBody>
      </p:sp>
      <p:pic>
        <p:nvPicPr>
          <p:cNvPr id="13" name="Picture 12" descr="A person with long brown hair&#10;&#10;Description automatically generated">
            <a:extLst>
              <a:ext uri="{FF2B5EF4-FFF2-40B4-BE49-F238E27FC236}">
                <a16:creationId xmlns:a16="http://schemas.microsoft.com/office/drawing/2014/main" id="{E64BAE4E-4FE8-4511-529B-AF765CCEB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30" y="2433900"/>
            <a:ext cx="1849770" cy="1840251"/>
          </a:xfrm>
          <a:prstGeom prst="rect">
            <a:avLst/>
          </a:prstGeom>
        </p:spPr>
      </p:pic>
      <p:pic>
        <p:nvPicPr>
          <p:cNvPr id="2" name="Picture 1" descr="A person with a beard and turban&#10;&#10;Description automatically generated">
            <a:extLst>
              <a:ext uri="{FF2B5EF4-FFF2-40B4-BE49-F238E27FC236}">
                <a16:creationId xmlns:a16="http://schemas.microsoft.com/office/drawing/2014/main" id="{0EDB32EF-5BF2-5B25-6825-29DED845B9A9}"/>
              </a:ext>
            </a:extLst>
          </p:cNvPr>
          <p:cNvPicPr>
            <a:picLocks noChangeAspect="1"/>
          </p:cNvPicPr>
          <p:nvPr/>
        </p:nvPicPr>
        <p:blipFill>
          <a:blip r:embed="rId3"/>
          <a:stretch>
            <a:fillRect/>
          </a:stretch>
        </p:blipFill>
        <p:spPr>
          <a:xfrm>
            <a:off x="8018565" y="2490146"/>
            <a:ext cx="1857375" cy="1847850"/>
          </a:xfrm>
          <a:prstGeom prst="rect">
            <a:avLst/>
          </a:prstGeom>
        </p:spPr>
      </p:pic>
      <p:pic>
        <p:nvPicPr>
          <p:cNvPr id="3" name="Picture 2" descr="A person in a suit&#10;&#10;Description automatically generated">
            <a:extLst>
              <a:ext uri="{FF2B5EF4-FFF2-40B4-BE49-F238E27FC236}">
                <a16:creationId xmlns:a16="http://schemas.microsoft.com/office/drawing/2014/main" id="{492778A2-F0AC-9A34-6BEA-EC0EE338D820}"/>
              </a:ext>
            </a:extLst>
          </p:cNvPr>
          <p:cNvPicPr>
            <a:picLocks noChangeAspect="1"/>
          </p:cNvPicPr>
          <p:nvPr/>
        </p:nvPicPr>
        <p:blipFill>
          <a:blip r:embed="rId4"/>
          <a:stretch>
            <a:fillRect/>
          </a:stretch>
        </p:blipFill>
        <p:spPr>
          <a:xfrm>
            <a:off x="2281554" y="2445232"/>
            <a:ext cx="1619250" cy="1828800"/>
          </a:xfrm>
          <a:prstGeom prst="rect">
            <a:avLst/>
          </a:prstGeom>
        </p:spPr>
      </p:pic>
      <p:pic>
        <p:nvPicPr>
          <p:cNvPr id="11" name="Picture 10" descr="A person in a suit and tie&#10;&#10;Description automatically generated">
            <a:extLst>
              <a:ext uri="{FF2B5EF4-FFF2-40B4-BE49-F238E27FC236}">
                <a16:creationId xmlns:a16="http://schemas.microsoft.com/office/drawing/2014/main" id="{46172838-C2AD-5558-ACF0-C9543E79D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9024" y="2502606"/>
            <a:ext cx="1810689" cy="1816834"/>
          </a:xfrm>
          <a:prstGeom prst="rect">
            <a:avLst/>
          </a:prstGeom>
        </p:spPr>
      </p:pic>
      <p:pic>
        <p:nvPicPr>
          <p:cNvPr id="8" name="Picture 7" descr="A person in a suit and glasses smiling&#10;&#10;Description automatically generated">
            <a:extLst>
              <a:ext uri="{FF2B5EF4-FFF2-40B4-BE49-F238E27FC236}">
                <a16:creationId xmlns:a16="http://schemas.microsoft.com/office/drawing/2014/main" id="{598819BE-7CC7-9FA4-F55F-6A42E9230D6E}"/>
              </a:ext>
            </a:extLst>
          </p:cNvPr>
          <p:cNvPicPr>
            <a:picLocks noChangeAspect="1"/>
          </p:cNvPicPr>
          <p:nvPr/>
        </p:nvPicPr>
        <p:blipFill rotWithShape="1">
          <a:blip r:embed="rId6"/>
          <a:srcRect l="11905" r="9955" b="1028"/>
          <a:stretch/>
        </p:blipFill>
        <p:spPr>
          <a:xfrm>
            <a:off x="4111487" y="2517097"/>
            <a:ext cx="1811323" cy="1805050"/>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1F0118DB-BF63-ECB3-7725-054B86FB3EC9}"/>
              </a:ext>
            </a:extLst>
          </p:cNvPr>
          <p:cNvPicPr>
            <a:picLocks noChangeAspect="1"/>
          </p:cNvPicPr>
          <p:nvPr/>
        </p:nvPicPr>
        <p:blipFill>
          <a:blip r:embed="rId7"/>
          <a:stretch>
            <a:fillRect/>
          </a:stretch>
        </p:blipFill>
        <p:spPr>
          <a:xfrm>
            <a:off x="6049617" y="2515104"/>
            <a:ext cx="1859722" cy="1827792"/>
          </a:xfrm>
          <a:prstGeom prst="rect">
            <a:avLst/>
          </a:prstGeom>
        </p:spPr>
      </p:pic>
    </p:spTree>
    <p:extLst>
      <p:ext uri="{BB962C8B-B14F-4D97-AF65-F5344CB8AC3E}">
        <p14:creationId xmlns:p14="http://schemas.microsoft.com/office/powerpoint/2010/main" val="29636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Project Map</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07777"/>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Original Frozen Custard– DBMS Course Project</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40" name="TextBox 39">
            <a:extLst>
              <a:ext uri="{FF2B5EF4-FFF2-40B4-BE49-F238E27FC236}">
                <a16:creationId xmlns:a16="http://schemas.microsoft.com/office/drawing/2014/main" id="{95261DA5-6074-4B6A-9D0D-56C16579E35C}"/>
              </a:ext>
            </a:extLst>
          </p:cNvPr>
          <p:cNvSpPr txBox="1"/>
          <p:nvPr/>
        </p:nvSpPr>
        <p:spPr>
          <a:xfrm>
            <a:off x="1393385" y="1299482"/>
            <a:ext cx="8029932" cy="461665"/>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Business Problem –</a:t>
            </a:r>
            <a:r>
              <a:rPr lang="en-US" sz="24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defining business objectives for the project</a:t>
            </a:r>
            <a:endParaRPr lang="en-US" sz="24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endParaRPr>
          </a:p>
        </p:txBody>
      </p:sp>
      <p:sp>
        <p:nvSpPr>
          <p:cNvPr id="59" name="Oval 58">
            <a:extLst>
              <a:ext uri="{FF2B5EF4-FFF2-40B4-BE49-F238E27FC236}">
                <a16:creationId xmlns:a16="http://schemas.microsoft.com/office/drawing/2014/main" id="{E8D2E864-8F87-4C38-BB1D-DB4DA2AA57C4}"/>
              </a:ext>
            </a:extLst>
          </p:cNvPr>
          <p:cNvSpPr/>
          <p:nvPr/>
        </p:nvSpPr>
        <p:spPr>
          <a:xfrm>
            <a:off x="569010" y="1256672"/>
            <a:ext cx="592048" cy="547344"/>
          </a:xfrm>
          <a:prstGeom prst="ellipse">
            <a:avLst/>
          </a:prstGeom>
          <a:solidFill>
            <a:srgbClr val="2A5A86"/>
          </a:solidFill>
          <a:ln>
            <a:solidFill>
              <a:srgbClr val="2A5A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1</a:t>
            </a:r>
          </a:p>
        </p:txBody>
      </p:sp>
      <p:sp>
        <p:nvSpPr>
          <p:cNvPr id="62" name="Oval 61">
            <a:extLst>
              <a:ext uri="{FF2B5EF4-FFF2-40B4-BE49-F238E27FC236}">
                <a16:creationId xmlns:a16="http://schemas.microsoft.com/office/drawing/2014/main" id="{5F135245-5459-46A5-B746-0E1F8B37D83B}"/>
              </a:ext>
            </a:extLst>
          </p:cNvPr>
          <p:cNvSpPr/>
          <p:nvPr/>
        </p:nvSpPr>
        <p:spPr>
          <a:xfrm>
            <a:off x="569010" y="1868653"/>
            <a:ext cx="592047" cy="573025"/>
          </a:xfrm>
          <a:prstGeom prst="ellipse">
            <a:avLst/>
          </a:prstGeom>
          <a:solidFill>
            <a:srgbClr val="2A5A86"/>
          </a:solidFill>
          <a:ln>
            <a:solidFill>
              <a:srgbClr val="2A5A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2</a:t>
            </a:r>
          </a:p>
        </p:txBody>
      </p:sp>
      <p:sp>
        <p:nvSpPr>
          <p:cNvPr id="64" name="TextBox 63">
            <a:extLst>
              <a:ext uri="{FF2B5EF4-FFF2-40B4-BE49-F238E27FC236}">
                <a16:creationId xmlns:a16="http://schemas.microsoft.com/office/drawing/2014/main" id="{CDFCB039-0E13-4335-A354-2DE285176B06}"/>
              </a:ext>
            </a:extLst>
          </p:cNvPr>
          <p:cNvSpPr txBox="1"/>
          <p:nvPr/>
        </p:nvSpPr>
        <p:spPr>
          <a:xfrm>
            <a:off x="1393385" y="1924332"/>
            <a:ext cx="6786268"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Conceptual Design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developing ER diagram for the problem</a:t>
            </a:r>
          </a:p>
        </p:txBody>
      </p:sp>
      <p:sp>
        <p:nvSpPr>
          <p:cNvPr id="65" name="Oval 64">
            <a:extLst>
              <a:ext uri="{FF2B5EF4-FFF2-40B4-BE49-F238E27FC236}">
                <a16:creationId xmlns:a16="http://schemas.microsoft.com/office/drawing/2014/main" id="{136BDB7E-0C41-4308-9DF0-40FBCFEE305D}"/>
              </a:ext>
            </a:extLst>
          </p:cNvPr>
          <p:cNvSpPr/>
          <p:nvPr/>
        </p:nvSpPr>
        <p:spPr>
          <a:xfrm>
            <a:off x="570553" y="2651648"/>
            <a:ext cx="625213" cy="57302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3</a:t>
            </a:r>
          </a:p>
        </p:txBody>
      </p:sp>
      <p:sp>
        <p:nvSpPr>
          <p:cNvPr id="66" name="Oval 65">
            <a:extLst>
              <a:ext uri="{FF2B5EF4-FFF2-40B4-BE49-F238E27FC236}">
                <a16:creationId xmlns:a16="http://schemas.microsoft.com/office/drawing/2014/main" id="{3820BEE4-7C76-4BEA-9F4F-5F61DF7F9395}"/>
              </a:ext>
            </a:extLst>
          </p:cNvPr>
          <p:cNvSpPr/>
          <p:nvPr/>
        </p:nvSpPr>
        <p:spPr>
          <a:xfrm>
            <a:off x="570553" y="3284312"/>
            <a:ext cx="625213" cy="60018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4</a:t>
            </a:r>
          </a:p>
        </p:txBody>
      </p:sp>
      <p:sp>
        <p:nvSpPr>
          <p:cNvPr id="37" name="TextBox 36">
            <a:extLst>
              <a:ext uri="{FF2B5EF4-FFF2-40B4-BE49-F238E27FC236}">
                <a16:creationId xmlns:a16="http://schemas.microsoft.com/office/drawing/2014/main" id="{D038D6C4-3EC3-4AA8-B8A1-F3B4EBFE6AF3}"/>
              </a:ext>
            </a:extLst>
          </p:cNvPr>
          <p:cNvSpPr txBox="1"/>
          <p:nvPr/>
        </p:nvSpPr>
        <p:spPr>
          <a:xfrm>
            <a:off x="1410737" y="2738105"/>
            <a:ext cx="6786268"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Logical Design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developing relational schema from ERD</a:t>
            </a:r>
          </a:p>
        </p:txBody>
      </p:sp>
      <p:sp>
        <p:nvSpPr>
          <p:cNvPr id="47" name="TextBox 46">
            <a:extLst>
              <a:ext uri="{FF2B5EF4-FFF2-40B4-BE49-F238E27FC236}">
                <a16:creationId xmlns:a16="http://schemas.microsoft.com/office/drawing/2014/main" id="{4C1FE3E4-19D4-4754-8C03-3BB45F56BEBE}"/>
              </a:ext>
            </a:extLst>
          </p:cNvPr>
          <p:cNvSpPr txBox="1"/>
          <p:nvPr/>
        </p:nvSpPr>
        <p:spPr>
          <a:xfrm>
            <a:off x="1412278" y="3384347"/>
            <a:ext cx="7804287"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Normalization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ensuring logical design is in 4NF before SQL modeling </a:t>
            </a:r>
          </a:p>
        </p:txBody>
      </p:sp>
      <p:sp>
        <p:nvSpPr>
          <p:cNvPr id="48" name="Oval 47">
            <a:extLst>
              <a:ext uri="{FF2B5EF4-FFF2-40B4-BE49-F238E27FC236}">
                <a16:creationId xmlns:a16="http://schemas.microsoft.com/office/drawing/2014/main" id="{5EF63BBE-891D-41D2-B13C-E010B773C004}"/>
              </a:ext>
            </a:extLst>
          </p:cNvPr>
          <p:cNvSpPr/>
          <p:nvPr/>
        </p:nvSpPr>
        <p:spPr>
          <a:xfrm>
            <a:off x="569010" y="4185920"/>
            <a:ext cx="625213" cy="573025"/>
          </a:xfrm>
          <a:prstGeom prst="ellipse">
            <a:avLst/>
          </a:prstGeom>
          <a:solidFill>
            <a:schemeClr val="bg2">
              <a:lumMod val="7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5</a:t>
            </a:r>
          </a:p>
        </p:txBody>
      </p:sp>
      <p:sp>
        <p:nvSpPr>
          <p:cNvPr id="49" name="Oval 48">
            <a:extLst>
              <a:ext uri="{FF2B5EF4-FFF2-40B4-BE49-F238E27FC236}">
                <a16:creationId xmlns:a16="http://schemas.microsoft.com/office/drawing/2014/main" id="{7C1EB909-4441-40A1-9885-1728CA87D643}"/>
              </a:ext>
            </a:extLst>
          </p:cNvPr>
          <p:cNvSpPr/>
          <p:nvPr/>
        </p:nvSpPr>
        <p:spPr>
          <a:xfrm>
            <a:off x="570553" y="4852024"/>
            <a:ext cx="625213" cy="600181"/>
          </a:xfrm>
          <a:prstGeom prst="ellipse">
            <a:avLst/>
          </a:prstGeom>
          <a:solidFill>
            <a:schemeClr val="bg2">
              <a:lumMod val="7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6</a:t>
            </a:r>
          </a:p>
        </p:txBody>
      </p:sp>
      <p:sp>
        <p:nvSpPr>
          <p:cNvPr id="50" name="TextBox 49">
            <a:extLst>
              <a:ext uri="{FF2B5EF4-FFF2-40B4-BE49-F238E27FC236}">
                <a16:creationId xmlns:a16="http://schemas.microsoft.com/office/drawing/2014/main" id="{57D5B58C-982C-4531-9F05-A87BC498AC28}"/>
              </a:ext>
            </a:extLst>
          </p:cNvPr>
          <p:cNvSpPr txBox="1"/>
          <p:nvPr/>
        </p:nvSpPr>
        <p:spPr>
          <a:xfrm>
            <a:off x="1410737" y="4272377"/>
            <a:ext cx="6786268"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Implementing Database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creating database in SQL</a:t>
            </a:r>
          </a:p>
        </p:txBody>
      </p:sp>
      <p:sp>
        <p:nvSpPr>
          <p:cNvPr id="51" name="TextBox 50">
            <a:extLst>
              <a:ext uri="{FF2B5EF4-FFF2-40B4-BE49-F238E27FC236}">
                <a16:creationId xmlns:a16="http://schemas.microsoft.com/office/drawing/2014/main" id="{BFA3ABED-37CB-4143-95C5-0E6168BCEF26}"/>
              </a:ext>
            </a:extLst>
          </p:cNvPr>
          <p:cNvSpPr txBox="1"/>
          <p:nvPr/>
        </p:nvSpPr>
        <p:spPr>
          <a:xfrm>
            <a:off x="1412278" y="4952059"/>
            <a:ext cx="7804287"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Querying Database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developing queries to meet our business objectives</a:t>
            </a:r>
          </a:p>
        </p:txBody>
      </p:sp>
      <p:sp>
        <p:nvSpPr>
          <p:cNvPr id="26" name="TextBox 25">
            <a:extLst>
              <a:ext uri="{FF2B5EF4-FFF2-40B4-BE49-F238E27FC236}">
                <a16:creationId xmlns:a16="http://schemas.microsoft.com/office/drawing/2014/main" id="{01523B8E-36AE-4237-A403-1B1179171824}"/>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7" name="TextBox 6">
            <a:extLst>
              <a:ext uri="{FF2B5EF4-FFF2-40B4-BE49-F238E27FC236}">
                <a16:creationId xmlns:a16="http://schemas.microsoft.com/office/drawing/2014/main" id="{F2F1B9CE-F861-5EB8-CFF0-1B1372CC9F20}"/>
              </a:ext>
            </a:extLst>
          </p:cNvPr>
          <p:cNvSpPr txBox="1"/>
          <p:nvPr/>
        </p:nvSpPr>
        <p:spPr>
          <a:xfrm>
            <a:off x="8843193" y="15524"/>
            <a:ext cx="3342454" cy="369332"/>
          </a:xfrm>
          <a:prstGeom prst="rect">
            <a:avLst/>
          </a:prstGeom>
          <a:solidFill>
            <a:srgbClr val="2A5A86"/>
          </a:solidFill>
        </p:spPr>
        <p:txBody>
          <a:bodyPr wrap="square" rtlCol="0">
            <a:spAutoFit/>
          </a:bodyPr>
          <a:lstStyle/>
          <a:p>
            <a:pPr algn="ctr"/>
            <a:r>
              <a:rPr lang="en-US" b="1">
                <a:solidFill>
                  <a:schemeClr val="bg1"/>
                </a:solidFill>
                <a:latin typeface="Malgun Gothic" panose="020B0503020000020004" pitchFamily="34" charset="-127"/>
                <a:ea typeface="Malgun Gothic" panose="020B0503020000020004" pitchFamily="34" charset="-127"/>
              </a:rPr>
              <a:t>Agenda</a:t>
            </a:r>
          </a:p>
        </p:txBody>
      </p:sp>
      <p:sp>
        <p:nvSpPr>
          <p:cNvPr id="8" name="Oval 7">
            <a:extLst>
              <a:ext uri="{FF2B5EF4-FFF2-40B4-BE49-F238E27FC236}">
                <a16:creationId xmlns:a16="http://schemas.microsoft.com/office/drawing/2014/main" id="{EC4DD3A5-E70D-8569-9856-07B0A5CA997B}"/>
              </a:ext>
            </a:extLst>
          </p:cNvPr>
          <p:cNvSpPr/>
          <p:nvPr/>
        </p:nvSpPr>
        <p:spPr>
          <a:xfrm>
            <a:off x="569012" y="5793072"/>
            <a:ext cx="625213" cy="60018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7</a:t>
            </a:r>
          </a:p>
        </p:txBody>
      </p:sp>
      <p:sp>
        <p:nvSpPr>
          <p:cNvPr id="9" name="TextBox 8">
            <a:extLst>
              <a:ext uri="{FF2B5EF4-FFF2-40B4-BE49-F238E27FC236}">
                <a16:creationId xmlns:a16="http://schemas.microsoft.com/office/drawing/2014/main" id="{3537633C-4946-62A4-008E-55282E28F3E8}"/>
              </a:ext>
            </a:extLst>
          </p:cNvPr>
          <p:cNvSpPr txBox="1"/>
          <p:nvPr/>
        </p:nvSpPr>
        <p:spPr>
          <a:xfrm>
            <a:off x="1410737" y="5893107"/>
            <a:ext cx="7804287"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Business Insights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Business findings and way forward</a:t>
            </a:r>
          </a:p>
        </p:txBody>
      </p:sp>
    </p:spTree>
    <p:extLst>
      <p:ext uri="{BB962C8B-B14F-4D97-AF65-F5344CB8AC3E}">
        <p14:creationId xmlns:p14="http://schemas.microsoft.com/office/powerpoint/2010/main" val="390150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9" grpId="0" animBg="1"/>
      <p:bldP spid="62" grpId="0" animBg="1"/>
      <p:bldP spid="64" grpId="0"/>
      <p:bldP spid="65" grpId="0" animBg="1"/>
      <p:bldP spid="66" grpId="0" animBg="1"/>
      <p:bldP spid="37" grpId="0"/>
      <p:bldP spid="47" grpId="0"/>
      <p:bldP spid="48" grpId="0" animBg="1"/>
      <p:bldP spid="49" grpId="0" animBg="1"/>
      <p:bldP spid="50" grpId="0"/>
      <p:bldP spid="51" grpId="0"/>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33338" y="-861264"/>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rtlCol="0">
            <a:spAutoFit/>
          </a:bodyPr>
          <a:lstStyle/>
          <a:p>
            <a:r>
              <a:rPr lang="en-US" sz="2800" b="1">
                <a:solidFill>
                  <a:srgbClr val="345A82"/>
                </a:solidFill>
                <a:latin typeface="Malgun Gothic" panose="020B0503020000020004" pitchFamily="34" charset="-127"/>
                <a:ea typeface="Malgun Gothic" panose="020B0503020000020004" pitchFamily="34" charset="-127"/>
              </a:rPr>
              <a:t>Business Problem</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8202826" cy="523220"/>
          </a:xfrm>
          <a:prstGeom prst="rect">
            <a:avLst/>
          </a:prstGeom>
          <a:noFill/>
        </p:spPr>
        <p:txBody>
          <a:bodyPr wrap="square" rtlCol="0">
            <a:spAutoFit/>
          </a:bodyPr>
          <a:lstStyle/>
          <a:p>
            <a:r>
              <a:rPr lang="en-US" sz="1400" dirty="0">
                <a:solidFill>
                  <a:schemeClr val="tx1">
                    <a:lumMod val="65000"/>
                    <a:lumOff val="35000"/>
                  </a:schemeClr>
                </a:solidFill>
                <a:latin typeface="Malgun Gothic" panose="020B0503020000020004" pitchFamily="34" charset="-127"/>
                <a:ea typeface="Malgun Gothic" panose="020B0503020000020004" pitchFamily="34" charset="-127"/>
              </a:rPr>
              <a:t>Our project aims to model a centralized data base for a local business using multiple sources of data to help management generate relevant insights for data driven business decisions</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grpSp>
        <p:nvGrpSpPr>
          <p:cNvPr id="127" name="Group 126">
            <a:extLst>
              <a:ext uri="{FF2B5EF4-FFF2-40B4-BE49-F238E27FC236}">
                <a16:creationId xmlns:a16="http://schemas.microsoft.com/office/drawing/2014/main" id="{56D551FA-5749-5A4D-A5FA-778EA298EB74}"/>
              </a:ext>
            </a:extLst>
          </p:cNvPr>
          <p:cNvGrpSpPr/>
          <p:nvPr/>
        </p:nvGrpSpPr>
        <p:grpSpPr>
          <a:xfrm rot="16200000">
            <a:off x="6539238" y="1739595"/>
            <a:ext cx="655390" cy="368167"/>
            <a:chOff x="862013" y="2847975"/>
            <a:chExt cx="430213" cy="242888"/>
          </a:xfrm>
        </p:grpSpPr>
        <p:sp>
          <p:nvSpPr>
            <p:cNvPr id="128" name="Freeform 127">
              <a:extLst>
                <a:ext uri="{FF2B5EF4-FFF2-40B4-BE49-F238E27FC236}">
                  <a16:creationId xmlns:a16="http://schemas.microsoft.com/office/drawing/2014/main" id="{2AA26A9E-A68E-FF48-9550-8FA1D29295C1}"/>
                </a:ext>
              </a:extLst>
            </p:cNvPr>
            <p:cNvSpPr>
              <a:spLocks noEditPoints="1"/>
            </p:cNvSpPr>
            <p:nvPr/>
          </p:nvSpPr>
          <p:spPr bwMode="auto">
            <a:xfrm>
              <a:off x="957263" y="2847975"/>
              <a:ext cx="334963" cy="242888"/>
            </a:xfrm>
            <a:custGeom>
              <a:avLst/>
              <a:gdLst>
                <a:gd name="T0" fmla="*/ 191 w 197"/>
                <a:gd name="T1" fmla="*/ 72 h 143"/>
                <a:gd name="T2" fmla="*/ 184 w 197"/>
                <a:gd name="T3" fmla="*/ 72 h 143"/>
                <a:gd name="T4" fmla="*/ 172 w 197"/>
                <a:gd name="T5" fmla="*/ 43 h 143"/>
                <a:gd name="T6" fmla="*/ 157 w 197"/>
                <a:gd name="T7" fmla="*/ 31 h 143"/>
                <a:gd name="T8" fmla="*/ 126 w 197"/>
                <a:gd name="T9" fmla="*/ 31 h 143"/>
                <a:gd name="T10" fmla="*/ 126 w 197"/>
                <a:gd name="T11" fmla="*/ 2 h 143"/>
                <a:gd name="T12" fmla="*/ 123 w 197"/>
                <a:gd name="T13" fmla="*/ 0 h 143"/>
                <a:gd name="T14" fmla="*/ 2 w 197"/>
                <a:gd name="T15" fmla="*/ 0 h 143"/>
                <a:gd name="T16" fmla="*/ 0 w 197"/>
                <a:gd name="T17" fmla="*/ 2 h 143"/>
                <a:gd name="T18" fmla="*/ 0 w 197"/>
                <a:gd name="T19" fmla="*/ 122 h 143"/>
                <a:gd name="T20" fmla="*/ 2 w 197"/>
                <a:gd name="T21" fmla="*/ 125 h 143"/>
                <a:gd name="T22" fmla="*/ 19 w 197"/>
                <a:gd name="T23" fmla="*/ 125 h 143"/>
                <a:gd name="T24" fmla="*/ 39 w 197"/>
                <a:gd name="T25" fmla="*/ 143 h 143"/>
                <a:gd name="T26" fmla="*/ 60 w 197"/>
                <a:gd name="T27" fmla="*/ 125 h 143"/>
                <a:gd name="T28" fmla="*/ 138 w 197"/>
                <a:gd name="T29" fmla="*/ 125 h 143"/>
                <a:gd name="T30" fmla="*/ 159 w 197"/>
                <a:gd name="T31" fmla="*/ 143 h 143"/>
                <a:gd name="T32" fmla="*/ 180 w 197"/>
                <a:gd name="T33" fmla="*/ 125 h 143"/>
                <a:gd name="T34" fmla="*/ 191 w 197"/>
                <a:gd name="T35" fmla="*/ 125 h 143"/>
                <a:gd name="T36" fmla="*/ 197 w 197"/>
                <a:gd name="T37" fmla="*/ 119 h 143"/>
                <a:gd name="T38" fmla="*/ 197 w 197"/>
                <a:gd name="T39" fmla="*/ 78 h 143"/>
                <a:gd name="T40" fmla="*/ 191 w 197"/>
                <a:gd name="T41" fmla="*/ 72 h 143"/>
                <a:gd name="T42" fmla="*/ 157 w 197"/>
                <a:gd name="T43" fmla="*/ 36 h 143"/>
                <a:gd name="T44" fmla="*/ 168 w 197"/>
                <a:gd name="T45" fmla="*/ 44 h 143"/>
                <a:gd name="T46" fmla="*/ 179 w 197"/>
                <a:gd name="T47" fmla="*/ 72 h 143"/>
                <a:gd name="T48" fmla="*/ 126 w 197"/>
                <a:gd name="T49" fmla="*/ 72 h 143"/>
                <a:gd name="T50" fmla="*/ 126 w 197"/>
                <a:gd name="T51" fmla="*/ 36 h 143"/>
                <a:gd name="T52" fmla="*/ 157 w 197"/>
                <a:gd name="T53" fmla="*/ 36 h 143"/>
                <a:gd name="T54" fmla="*/ 4 w 197"/>
                <a:gd name="T55" fmla="*/ 4 h 143"/>
                <a:gd name="T56" fmla="*/ 121 w 197"/>
                <a:gd name="T57" fmla="*/ 4 h 143"/>
                <a:gd name="T58" fmla="*/ 121 w 197"/>
                <a:gd name="T59" fmla="*/ 120 h 143"/>
                <a:gd name="T60" fmla="*/ 60 w 197"/>
                <a:gd name="T61" fmla="*/ 120 h 143"/>
                <a:gd name="T62" fmla="*/ 39 w 197"/>
                <a:gd name="T63" fmla="*/ 101 h 143"/>
                <a:gd name="T64" fmla="*/ 19 w 197"/>
                <a:gd name="T65" fmla="*/ 120 h 143"/>
                <a:gd name="T66" fmla="*/ 4 w 197"/>
                <a:gd name="T67" fmla="*/ 120 h 143"/>
                <a:gd name="T68" fmla="*/ 4 w 197"/>
                <a:gd name="T69" fmla="*/ 4 h 143"/>
                <a:gd name="T70" fmla="*/ 39 w 197"/>
                <a:gd name="T71" fmla="*/ 139 h 143"/>
                <a:gd name="T72" fmla="*/ 23 w 197"/>
                <a:gd name="T73" fmla="*/ 122 h 143"/>
                <a:gd name="T74" fmla="*/ 39 w 197"/>
                <a:gd name="T75" fmla="*/ 106 h 143"/>
                <a:gd name="T76" fmla="*/ 56 w 197"/>
                <a:gd name="T77" fmla="*/ 122 h 143"/>
                <a:gd name="T78" fmla="*/ 39 w 197"/>
                <a:gd name="T79" fmla="*/ 139 h 143"/>
                <a:gd name="T80" fmla="*/ 159 w 197"/>
                <a:gd name="T81" fmla="*/ 139 h 143"/>
                <a:gd name="T82" fmla="*/ 142 w 197"/>
                <a:gd name="T83" fmla="*/ 122 h 143"/>
                <a:gd name="T84" fmla="*/ 159 w 197"/>
                <a:gd name="T85" fmla="*/ 106 h 143"/>
                <a:gd name="T86" fmla="*/ 175 w 197"/>
                <a:gd name="T87" fmla="*/ 122 h 143"/>
                <a:gd name="T88" fmla="*/ 175 w 197"/>
                <a:gd name="T89" fmla="*/ 122 h 143"/>
                <a:gd name="T90" fmla="*/ 175 w 197"/>
                <a:gd name="T91" fmla="*/ 123 h 143"/>
                <a:gd name="T92" fmla="*/ 159 w 197"/>
                <a:gd name="T93" fmla="*/ 139 h 143"/>
                <a:gd name="T94" fmla="*/ 193 w 197"/>
                <a:gd name="T95" fmla="*/ 119 h 143"/>
                <a:gd name="T96" fmla="*/ 191 w 197"/>
                <a:gd name="T97" fmla="*/ 120 h 143"/>
                <a:gd name="T98" fmla="*/ 180 w 197"/>
                <a:gd name="T99" fmla="*/ 120 h 143"/>
                <a:gd name="T100" fmla="*/ 159 w 197"/>
                <a:gd name="T101" fmla="*/ 101 h 143"/>
                <a:gd name="T102" fmla="*/ 138 w 197"/>
                <a:gd name="T103" fmla="*/ 120 h 143"/>
                <a:gd name="T104" fmla="*/ 126 w 197"/>
                <a:gd name="T105" fmla="*/ 120 h 143"/>
                <a:gd name="T106" fmla="*/ 126 w 197"/>
                <a:gd name="T107" fmla="*/ 77 h 143"/>
                <a:gd name="T108" fmla="*/ 191 w 197"/>
                <a:gd name="T109" fmla="*/ 77 h 143"/>
                <a:gd name="T110" fmla="*/ 193 w 197"/>
                <a:gd name="T111" fmla="*/ 78 h 143"/>
                <a:gd name="T112" fmla="*/ 193 w 197"/>
                <a:gd name="T113" fmla="*/ 1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143">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Malgun Gothic" panose="020B0503020000020004" pitchFamily="34" charset="-127"/>
                <a:ea typeface="Malgun Gothic" panose="020B0503020000020004" pitchFamily="34" charset="-127"/>
              </a:endParaRPr>
            </a:p>
          </p:txBody>
        </p:sp>
        <p:sp>
          <p:nvSpPr>
            <p:cNvPr id="129" name="Freeform 128">
              <a:extLst>
                <a:ext uri="{FF2B5EF4-FFF2-40B4-BE49-F238E27FC236}">
                  <a16:creationId xmlns:a16="http://schemas.microsoft.com/office/drawing/2014/main" id="{CBE64C1F-4D49-C141-A2B8-6938D7204536}"/>
                </a:ext>
              </a:extLst>
            </p:cNvPr>
            <p:cNvSpPr>
              <a:spLocks/>
            </p:cNvSpPr>
            <p:nvPr/>
          </p:nvSpPr>
          <p:spPr bwMode="auto">
            <a:xfrm>
              <a:off x="862013" y="2847975"/>
              <a:ext cx="76200" cy="7938"/>
            </a:xfrm>
            <a:custGeom>
              <a:avLst/>
              <a:gdLst>
                <a:gd name="T0" fmla="*/ 42 w 45"/>
                <a:gd name="T1" fmla="*/ 0 h 4"/>
                <a:gd name="T2" fmla="*/ 3 w 45"/>
                <a:gd name="T3" fmla="*/ 0 h 4"/>
                <a:gd name="T4" fmla="*/ 0 w 45"/>
                <a:gd name="T5" fmla="*/ 2 h 4"/>
                <a:gd name="T6" fmla="*/ 3 w 45"/>
                <a:gd name="T7" fmla="*/ 4 h 4"/>
                <a:gd name="T8" fmla="*/ 42 w 45"/>
                <a:gd name="T9" fmla="*/ 4 h 4"/>
                <a:gd name="T10" fmla="*/ 45 w 45"/>
                <a:gd name="T11" fmla="*/ 2 h 4"/>
                <a:gd name="T12" fmla="*/ 42 w 4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 h="4">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Malgun Gothic" panose="020B0503020000020004" pitchFamily="34" charset="-127"/>
                <a:ea typeface="Malgun Gothic" panose="020B0503020000020004" pitchFamily="34" charset="-127"/>
              </a:endParaRPr>
            </a:p>
          </p:txBody>
        </p:sp>
        <p:sp>
          <p:nvSpPr>
            <p:cNvPr id="130" name="Freeform 129">
              <a:extLst>
                <a:ext uri="{FF2B5EF4-FFF2-40B4-BE49-F238E27FC236}">
                  <a16:creationId xmlns:a16="http://schemas.microsoft.com/office/drawing/2014/main" id="{8A562F70-78ED-1648-8C62-4832CE63ECC9}"/>
                </a:ext>
              </a:extLst>
            </p:cNvPr>
            <p:cNvSpPr>
              <a:spLocks/>
            </p:cNvSpPr>
            <p:nvPr/>
          </p:nvSpPr>
          <p:spPr bwMode="auto">
            <a:xfrm>
              <a:off x="877888" y="2886075"/>
              <a:ext cx="60325" cy="6350"/>
            </a:xfrm>
            <a:custGeom>
              <a:avLst/>
              <a:gdLst>
                <a:gd name="T0" fmla="*/ 32 w 35"/>
                <a:gd name="T1" fmla="*/ 0 h 4"/>
                <a:gd name="T2" fmla="*/ 2 w 35"/>
                <a:gd name="T3" fmla="*/ 0 h 4"/>
                <a:gd name="T4" fmla="*/ 0 w 35"/>
                <a:gd name="T5" fmla="*/ 2 h 4"/>
                <a:gd name="T6" fmla="*/ 2 w 35"/>
                <a:gd name="T7" fmla="*/ 4 h 4"/>
                <a:gd name="T8" fmla="*/ 32 w 35"/>
                <a:gd name="T9" fmla="*/ 4 h 4"/>
                <a:gd name="T10" fmla="*/ 35 w 35"/>
                <a:gd name="T11" fmla="*/ 2 h 4"/>
                <a:gd name="T12" fmla="*/ 32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Malgun Gothic" panose="020B0503020000020004" pitchFamily="34" charset="-127"/>
                <a:ea typeface="Malgun Gothic" panose="020B0503020000020004" pitchFamily="34" charset="-127"/>
              </a:endParaRPr>
            </a:p>
          </p:txBody>
        </p:sp>
        <p:sp>
          <p:nvSpPr>
            <p:cNvPr id="131" name="Freeform 130">
              <a:extLst>
                <a:ext uri="{FF2B5EF4-FFF2-40B4-BE49-F238E27FC236}">
                  <a16:creationId xmlns:a16="http://schemas.microsoft.com/office/drawing/2014/main" id="{971AC540-B25E-B744-9294-9700B205B64F}"/>
                </a:ext>
              </a:extLst>
            </p:cNvPr>
            <p:cNvSpPr>
              <a:spLocks/>
            </p:cNvSpPr>
            <p:nvPr/>
          </p:nvSpPr>
          <p:spPr bwMode="auto">
            <a:xfrm>
              <a:off x="895350" y="2922588"/>
              <a:ext cx="42863" cy="9525"/>
            </a:xfrm>
            <a:custGeom>
              <a:avLst/>
              <a:gdLst>
                <a:gd name="T0" fmla="*/ 22 w 25"/>
                <a:gd name="T1" fmla="*/ 0 h 5"/>
                <a:gd name="T2" fmla="*/ 2 w 25"/>
                <a:gd name="T3" fmla="*/ 0 h 5"/>
                <a:gd name="T4" fmla="*/ 0 w 25"/>
                <a:gd name="T5" fmla="*/ 2 h 5"/>
                <a:gd name="T6" fmla="*/ 2 w 25"/>
                <a:gd name="T7" fmla="*/ 5 h 5"/>
                <a:gd name="T8" fmla="*/ 22 w 25"/>
                <a:gd name="T9" fmla="*/ 5 h 5"/>
                <a:gd name="T10" fmla="*/ 25 w 25"/>
                <a:gd name="T11" fmla="*/ 2 h 5"/>
                <a:gd name="T12" fmla="*/ 22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Malgun Gothic" panose="020B0503020000020004" pitchFamily="34" charset="-127"/>
                <a:ea typeface="Malgun Gothic" panose="020B0503020000020004" pitchFamily="34" charset="-127"/>
              </a:endParaRPr>
            </a:p>
          </p:txBody>
        </p:sp>
      </p:grpSp>
      <p:sp>
        <p:nvSpPr>
          <p:cNvPr id="171" name="TextBox 170">
            <a:extLst>
              <a:ext uri="{FF2B5EF4-FFF2-40B4-BE49-F238E27FC236}">
                <a16:creationId xmlns:a16="http://schemas.microsoft.com/office/drawing/2014/main" id="{793CE98F-7497-2349-BF2B-96E15961F0D7}"/>
              </a:ext>
            </a:extLst>
          </p:cNvPr>
          <p:cNvSpPr txBox="1"/>
          <p:nvPr/>
        </p:nvSpPr>
        <p:spPr>
          <a:xfrm>
            <a:off x="1436553" y="3588414"/>
            <a:ext cx="1713889" cy="1077218"/>
          </a:xfrm>
          <a:prstGeom prst="rect">
            <a:avLst/>
          </a:prstGeom>
          <a:noFill/>
        </p:spPr>
        <p:txBody>
          <a:bodyPr wrap="square" rtlCol="0">
            <a:spAutoFit/>
          </a:bodyPr>
          <a:lstStyle/>
          <a:p>
            <a:pPr algn="ctr"/>
            <a:r>
              <a:rPr lang="en-US" sz="1600" b="1" dirty="0">
                <a:solidFill>
                  <a:srgbClr val="345A82"/>
                </a:solidFill>
                <a:latin typeface="Malgun Gothic" panose="020B0503020000020004" pitchFamily="34" charset="-127"/>
                <a:ea typeface="Malgun Gothic" panose="020B0503020000020004" pitchFamily="34" charset="-127"/>
              </a:rPr>
              <a:t>Products–</a:t>
            </a:r>
            <a:endParaRPr lang="en-US" sz="1200" b="1" dirty="0">
              <a:solidFill>
                <a:srgbClr val="787877"/>
              </a:solidFill>
              <a:latin typeface="Malgun Gothic" panose="020B0503020000020004" pitchFamily="34" charset="-127"/>
              <a:ea typeface="Malgun Gothic" panose="020B0503020000020004" pitchFamily="34" charset="-127"/>
            </a:endParaRPr>
          </a:p>
          <a:p>
            <a:pPr algn="ctr"/>
            <a:r>
              <a:rPr lang="en-US" sz="1200" dirty="0">
                <a:solidFill>
                  <a:srgbClr val="787877"/>
                </a:solidFill>
                <a:latin typeface="Malgun Gothic" panose="020B0503020000020004" pitchFamily="34" charset="-127"/>
                <a:ea typeface="Malgun Gothic" panose="020B0503020000020004" pitchFamily="34" charset="-127"/>
              </a:rPr>
              <a:t>Products are offered by the business/employees to the customers</a:t>
            </a:r>
            <a:endParaRPr lang="en-US" sz="1600" dirty="0">
              <a:solidFill>
                <a:srgbClr val="787877"/>
              </a:solidFill>
              <a:latin typeface="Malgun Gothic" panose="020B0503020000020004" pitchFamily="34" charset="-127"/>
              <a:ea typeface="Malgun Gothic" panose="020B0503020000020004" pitchFamily="34" charset="-127"/>
            </a:endParaRPr>
          </a:p>
        </p:txBody>
      </p:sp>
      <p:cxnSp>
        <p:nvCxnSpPr>
          <p:cNvPr id="8" name="Straight Connector 7">
            <a:extLst>
              <a:ext uri="{FF2B5EF4-FFF2-40B4-BE49-F238E27FC236}">
                <a16:creationId xmlns:a16="http://schemas.microsoft.com/office/drawing/2014/main" id="{01CFA184-3DD6-4A7F-B02E-64A91396E493}"/>
              </a:ext>
            </a:extLst>
          </p:cNvPr>
          <p:cNvCxnSpPr/>
          <p:nvPr/>
        </p:nvCxnSpPr>
        <p:spPr>
          <a:xfrm>
            <a:off x="243547" y="2221321"/>
            <a:ext cx="11721321"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E91AF2C-D353-49C7-99FF-80E2F7D8A7B9}"/>
              </a:ext>
            </a:extLst>
          </p:cNvPr>
          <p:cNvSpPr/>
          <p:nvPr/>
        </p:nvSpPr>
        <p:spPr>
          <a:xfrm>
            <a:off x="297814" y="1753234"/>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4" name="Oval 73">
            <a:extLst>
              <a:ext uri="{FF2B5EF4-FFF2-40B4-BE49-F238E27FC236}">
                <a16:creationId xmlns:a16="http://schemas.microsoft.com/office/drawing/2014/main" id="{CAA492F6-B07A-407E-B672-BDFD9515E109}"/>
              </a:ext>
            </a:extLst>
          </p:cNvPr>
          <p:cNvSpPr/>
          <p:nvPr/>
        </p:nvSpPr>
        <p:spPr>
          <a:xfrm>
            <a:off x="1899688" y="1730535"/>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5" name="Oval 74">
            <a:extLst>
              <a:ext uri="{FF2B5EF4-FFF2-40B4-BE49-F238E27FC236}">
                <a16:creationId xmlns:a16="http://schemas.microsoft.com/office/drawing/2014/main" id="{A63F66B6-391F-427A-B8FC-F720258445D7}"/>
              </a:ext>
            </a:extLst>
          </p:cNvPr>
          <p:cNvSpPr/>
          <p:nvPr/>
        </p:nvSpPr>
        <p:spPr>
          <a:xfrm>
            <a:off x="3640268" y="1733614"/>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6" name="Oval 75">
            <a:extLst>
              <a:ext uri="{FF2B5EF4-FFF2-40B4-BE49-F238E27FC236}">
                <a16:creationId xmlns:a16="http://schemas.microsoft.com/office/drawing/2014/main" id="{238DC043-5CA4-4245-8777-B21DA39314B0}"/>
              </a:ext>
            </a:extLst>
          </p:cNvPr>
          <p:cNvSpPr/>
          <p:nvPr/>
        </p:nvSpPr>
        <p:spPr>
          <a:xfrm>
            <a:off x="5432902" y="1735053"/>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7" name="Oval 76">
            <a:extLst>
              <a:ext uri="{FF2B5EF4-FFF2-40B4-BE49-F238E27FC236}">
                <a16:creationId xmlns:a16="http://schemas.microsoft.com/office/drawing/2014/main" id="{A99C55E2-31AE-4DB0-8910-83C8C441076D}"/>
              </a:ext>
            </a:extLst>
          </p:cNvPr>
          <p:cNvSpPr/>
          <p:nvPr/>
        </p:nvSpPr>
        <p:spPr>
          <a:xfrm>
            <a:off x="7500241" y="1735053"/>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8" name="Oval 77">
            <a:extLst>
              <a:ext uri="{FF2B5EF4-FFF2-40B4-BE49-F238E27FC236}">
                <a16:creationId xmlns:a16="http://schemas.microsoft.com/office/drawing/2014/main" id="{8EC59667-DA69-4268-8779-0A060EABEF5C}"/>
              </a:ext>
            </a:extLst>
          </p:cNvPr>
          <p:cNvSpPr/>
          <p:nvPr/>
        </p:nvSpPr>
        <p:spPr>
          <a:xfrm>
            <a:off x="9301925" y="1753234"/>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9" name="TextBox 78">
            <a:extLst>
              <a:ext uri="{FF2B5EF4-FFF2-40B4-BE49-F238E27FC236}">
                <a16:creationId xmlns:a16="http://schemas.microsoft.com/office/drawing/2014/main" id="{12D5EDF9-5B5A-442C-BA9B-34A8FF77D4D3}"/>
              </a:ext>
            </a:extLst>
          </p:cNvPr>
          <p:cNvSpPr txBox="1"/>
          <p:nvPr/>
        </p:nvSpPr>
        <p:spPr>
          <a:xfrm>
            <a:off x="8843193" y="15524"/>
            <a:ext cx="3342454" cy="369332"/>
          </a:xfrm>
          <a:prstGeom prst="rect">
            <a:avLst/>
          </a:prstGeom>
          <a:solidFill>
            <a:srgbClr val="2A5A86"/>
          </a:solidFill>
        </p:spPr>
        <p:txBody>
          <a:bodyPr wrap="square" rtlCol="0">
            <a:spAutoFit/>
          </a:bodyPr>
          <a:lstStyle/>
          <a:p>
            <a:pPr algn="ctr"/>
            <a:r>
              <a:rPr lang="en-US" b="1" dirty="0">
                <a:solidFill>
                  <a:schemeClr val="bg1"/>
                </a:solidFill>
                <a:latin typeface="Malgun Gothic" panose="020B0503020000020004" pitchFamily="34" charset="-127"/>
                <a:ea typeface="Malgun Gothic" panose="020B0503020000020004" pitchFamily="34" charset="-127"/>
              </a:rPr>
              <a:t>Entities &amp; Relationships </a:t>
            </a:r>
          </a:p>
        </p:txBody>
      </p:sp>
      <p:pic>
        <p:nvPicPr>
          <p:cNvPr id="2050" name="Picture 2" descr="Directory, file, files, archive, document, library, user folder icon -  Download on Iconfinder">
            <a:extLst>
              <a:ext uri="{FF2B5EF4-FFF2-40B4-BE49-F238E27FC236}">
                <a16:creationId xmlns:a16="http://schemas.microsoft.com/office/drawing/2014/main" id="{2B6AAEF4-D962-4987-A9AE-09FE51157769}"/>
              </a:ext>
            </a:extLst>
          </p:cNvPr>
          <p:cNvPicPr>
            <a:picLocks noChangeAspect="1" noChangeArrowheads="1"/>
          </p:cNvPicPr>
          <p:nvPr/>
        </p:nvPicPr>
        <p:blipFill>
          <a:blip r:embed="rId3">
            <a:biLevel thresh="5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0605" y="1919166"/>
            <a:ext cx="584700" cy="584700"/>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6D77B9F5-5D4F-4D6B-B3EC-ADE77BA68EFF}"/>
              </a:ext>
            </a:extLst>
          </p:cNvPr>
          <p:cNvSpPr txBox="1"/>
          <p:nvPr/>
        </p:nvSpPr>
        <p:spPr>
          <a:xfrm>
            <a:off x="3032618" y="2901551"/>
            <a:ext cx="2216203" cy="707886"/>
          </a:xfrm>
          <a:prstGeom prst="rect">
            <a:avLst/>
          </a:prstGeom>
          <a:noFill/>
        </p:spPr>
        <p:txBody>
          <a:bodyPr wrap="square" rtlCol="0">
            <a:spAutoFit/>
          </a:bodyPr>
          <a:lstStyle/>
          <a:p>
            <a:pPr algn="ctr"/>
            <a:r>
              <a:rPr lang="en-US" sz="1600" b="1" dirty="0">
                <a:solidFill>
                  <a:srgbClr val="345A82"/>
                </a:solidFill>
                <a:latin typeface="Malgun Gothic" panose="020B0503020000020004" pitchFamily="34" charset="-127"/>
                <a:ea typeface="Malgun Gothic" panose="020B0503020000020004" pitchFamily="34" charset="-127"/>
              </a:rPr>
              <a:t>Sales –</a:t>
            </a:r>
            <a:r>
              <a:rPr lang="en-US" sz="1600" b="1" dirty="0">
                <a:latin typeface="Malgun Gothic" panose="020B0503020000020004" pitchFamily="34" charset="-127"/>
                <a:ea typeface="Malgun Gothic" panose="020B0503020000020004" pitchFamily="34" charset="-127"/>
              </a:rPr>
              <a:t> </a:t>
            </a:r>
          </a:p>
          <a:p>
            <a:pPr algn="ctr"/>
            <a:r>
              <a:rPr lang="en-US" sz="1200" dirty="0">
                <a:solidFill>
                  <a:srgbClr val="787877"/>
                </a:solidFill>
                <a:latin typeface="Malgun Gothic" panose="020B0503020000020004" pitchFamily="34" charset="-127"/>
                <a:ea typeface="Malgun Gothic" panose="020B0503020000020004" pitchFamily="34" charset="-127"/>
              </a:rPr>
              <a:t>Products generate sales for the business</a:t>
            </a:r>
            <a:endParaRPr lang="en-US" sz="1600" dirty="0">
              <a:solidFill>
                <a:srgbClr val="787877"/>
              </a:solidFill>
              <a:latin typeface="Malgun Gothic" panose="020B0503020000020004" pitchFamily="34" charset="-127"/>
              <a:ea typeface="Malgun Gothic" panose="020B0503020000020004" pitchFamily="34" charset="-127"/>
            </a:endParaRPr>
          </a:p>
        </p:txBody>
      </p:sp>
      <p:sp>
        <p:nvSpPr>
          <p:cNvPr id="83" name="TextBox 82">
            <a:extLst>
              <a:ext uri="{FF2B5EF4-FFF2-40B4-BE49-F238E27FC236}">
                <a16:creationId xmlns:a16="http://schemas.microsoft.com/office/drawing/2014/main" id="{455184A9-63D5-4198-B7CC-15FA02754B20}"/>
              </a:ext>
            </a:extLst>
          </p:cNvPr>
          <p:cNvSpPr txBox="1"/>
          <p:nvPr/>
        </p:nvSpPr>
        <p:spPr>
          <a:xfrm>
            <a:off x="4834813" y="3512179"/>
            <a:ext cx="2216203" cy="995422"/>
          </a:xfrm>
          <a:prstGeom prst="ellipse">
            <a:avLst/>
          </a:prstGeom>
          <a:noFill/>
        </p:spPr>
        <p:txBody>
          <a:bodyPr wrap="square" rtlCol="0">
            <a:spAutoFit/>
          </a:bodyPr>
          <a:lstStyle/>
          <a:p>
            <a:pPr algn="ctr"/>
            <a:r>
              <a:rPr lang="en-US" sz="1600" b="1" dirty="0">
                <a:solidFill>
                  <a:srgbClr val="345A82"/>
                </a:solidFill>
                <a:latin typeface="Malgun Gothic" panose="020B0503020000020004" pitchFamily="34" charset="-127"/>
                <a:ea typeface="Malgun Gothic" panose="020B0503020000020004" pitchFamily="34" charset="-127"/>
              </a:rPr>
              <a:t>Marketing–</a:t>
            </a:r>
            <a:r>
              <a:rPr lang="en-US" sz="1600" b="1" dirty="0">
                <a:latin typeface="Malgun Gothic" panose="020B0503020000020004" pitchFamily="34" charset="-127"/>
                <a:ea typeface="Malgun Gothic" panose="020B0503020000020004" pitchFamily="34" charset="-127"/>
              </a:rPr>
              <a:t> </a:t>
            </a:r>
          </a:p>
          <a:p>
            <a:pPr algn="ctr"/>
            <a:r>
              <a:rPr lang="en-US" sz="1200" dirty="0">
                <a:solidFill>
                  <a:srgbClr val="787877"/>
                </a:solidFill>
                <a:latin typeface="Malgun Gothic" panose="020B0503020000020004" pitchFamily="34" charset="-127"/>
                <a:ea typeface="Malgun Gothic" panose="020B0503020000020004" pitchFamily="34" charset="-127"/>
              </a:rPr>
              <a:t>Each channel has a marketing expense</a:t>
            </a:r>
            <a:endParaRPr lang="en-US" sz="1600" dirty="0">
              <a:solidFill>
                <a:srgbClr val="787877"/>
              </a:solidFill>
              <a:latin typeface="Malgun Gothic" panose="020B0503020000020004" pitchFamily="34" charset="-127"/>
              <a:ea typeface="Malgun Gothic" panose="020B0503020000020004" pitchFamily="34" charset="-127"/>
            </a:endParaRPr>
          </a:p>
        </p:txBody>
      </p:sp>
      <p:sp>
        <p:nvSpPr>
          <p:cNvPr id="84" name="TextBox 83">
            <a:extLst>
              <a:ext uri="{FF2B5EF4-FFF2-40B4-BE49-F238E27FC236}">
                <a16:creationId xmlns:a16="http://schemas.microsoft.com/office/drawing/2014/main" id="{4BBF2ADD-DC81-4825-84FD-9486F4A28AC5}"/>
              </a:ext>
            </a:extLst>
          </p:cNvPr>
          <p:cNvSpPr txBox="1"/>
          <p:nvPr/>
        </p:nvSpPr>
        <p:spPr>
          <a:xfrm>
            <a:off x="6892591" y="2898354"/>
            <a:ext cx="2216203" cy="707886"/>
          </a:xfrm>
          <a:prstGeom prst="rect">
            <a:avLst/>
          </a:prstGeom>
          <a:noFill/>
        </p:spPr>
        <p:txBody>
          <a:bodyPr wrap="square" rtlCol="0">
            <a:spAutoFit/>
          </a:bodyPr>
          <a:lstStyle/>
          <a:p>
            <a:pPr algn="ctr"/>
            <a:r>
              <a:rPr lang="en-US" sz="1600" b="1" dirty="0">
                <a:solidFill>
                  <a:srgbClr val="345A82"/>
                </a:solidFill>
                <a:latin typeface="Malgun Gothic" panose="020B0503020000020004" pitchFamily="34" charset="-127"/>
                <a:ea typeface="Malgun Gothic" panose="020B0503020000020004" pitchFamily="34" charset="-127"/>
              </a:rPr>
              <a:t>Raw material –</a:t>
            </a:r>
            <a:r>
              <a:rPr lang="en-US" sz="1600" b="1" dirty="0">
                <a:latin typeface="Malgun Gothic" panose="020B0503020000020004" pitchFamily="34" charset="-127"/>
                <a:ea typeface="Malgun Gothic" panose="020B0503020000020004" pitchFamily="34" charset="-127"/>
              </a:rPr>
              <a:t> </a:t>
            </a:r>
          </a:p>
          <a:p>
            <a:pPr algn="ctr"/>
            <a:r>
              <a:rPr lang="en-US" sz="1200" dirty="0">
                <a:solidFill>
                  <a:srgbClr val="787877"/>
                </a:solidFill>
                <a:latin typeface="Malgun Gothic" panose="020B0503020000020004" pitchFamily="34" charset="-127"/>
                <a:ea typeface="Malgun Gothic" panose="020B0503020000020004" pitchFamily="34" charset="-127"/>
              </a:rPr>
              <a:t>Each product is made using different raw materials</a:t>
            </a:r>
            <a:endParaRPr lang="en-US" sz="1600" dirty="0">
              <a:solidFill>
                <a:srgbClr val="787877"/>
              </a:solidFill>
              <a:latin typeface="Malgun Gothic" panose="020B0503020000020004" pitchFamily="34" charset="-127"/>
              <a:ea typeface="Malgun Gothic" panose="020B0503020000020004" pitchFamily="34" charset="-127"/>
            </a:endParaRPr>
          </a:p>
        </p:txBody>
      </p:sp>
      <p:sp>
        <p:nvSpPr>
          <p:cNvPr id="85" name="TextBox 84">
            <a:extLst>
              <a:ext uri="{FF2B5EF4-FFF2-40B4-BE49-F238E27FC236}">
                <a16:creationId xmlns:a16="http://schemas.microsoft.com/office/drawing/2014/main" id="{D4FA7BFC-C938-49B8-A520-7678280BAC78}"/>
              </a:ext>
            </a:extLst>
          </p:cNvPr>
          <p:cNvSpPr txBox="1"/>
          <p:nvPr/>
        </p:nvSpPr>
        <p:spPr>
          <a:xfrm>
            <a:off x="8843193" y="3563614"/>
            <a:ext cx="2216203" cy="892552"/>
          </a:xfrm>
          <a:prstGeom prst="rect">
            <a:avLst/>
          </a:prstGeom>
          <a:noFill/>
        </p:spPr>
        <p:txBody>
          <a:bodyPr wrap="square" rtlCol="0">
            <a:spAutoFit/>
          </a:bodyPr>
          <a:lstStyle/>
          <a:p>
            <a:pPr algn="ctr"/>
            <a:r>
              <a:rPr lang="en-US" sz="1600" b="1" dirty="0">
                <a:solidFill>
                  <a:srgbClr val="345A82"/>
                </a:solidFill>
                <a:latin typeface="Malgun Gothic" panose="020B0503020000020004" pitchFamily="34" charset="-127"/>
                <a:ea typeface="Malgun Gothic" panose="020B0503020000020004" pitchFamily="34" charset="-127"/>
              </a:rPr>
              <a:t>Vendors –</a:t>
            </a:r>
            <a:r>
              <a:rPr lang="en-US" sz="1600" b="1" dirty="0">
                <a:latin typeface="Malgun Gothic" panose="020B0503020000020004" pitchFamily="34" charset="-127"/>
                <a:ea typeface="Malgun Gothic" panose="020B0503020000020004" pitchFamily="34" charset="-127"/>
              </a:rPr>
              <a:t> </a:t>
            </a:r>
          </a:p>
          <a:p>
            <a:pPr algn="ctr"/>
            <a:r>
              <a:rPr lang="en-US" sz="1200" dirty="0">
                <a:solidFill>
                  <a:srgbClr val="787877"/>
                </a:solidFill>
                <a:latin typeface="Malgun Gothic" panose="020B0503020000020004" pitchFamily="34" charset="-127"/>
                <a:ea typeface="Malgun Gothic" panose="020B0503020000020004" pitchFamily="34" charset="-127"/>
              </a:rPr>
              <a:t>Raw materials are </a:t>
            </a:r>
          </a:p>
          <a:p>
            <a:pPr algn="ctr"/>
            <a:r>
              <a:rPr lang="en-US" sz="1200" dirty="0">
                <a:solidFill>
                  <a:srgbClr val="787877"/>
                </a:solidFill>
                <a:latin typeface="Malgun Gothic" panose="020B0503020000020004" pitchFamily="34" charset="-127"/>
                <a:ea typeface="Malgun Gothic" panose="020B0503020000020004" pitchFamily="34" charset="-127"/>
              </a:rPr>
              <a:t>provided by various </a:t>
            </a:r>
          </a:p>
          <a:p>
            <a:pPr algn="ctr"/>
            <a:r>
              <a:rPr lang="en-US" sz="1200" dirty="0">
                <a:solidFill>
                  <a:srgbClr val="787877"/>
                </a:solidFill>
                <a:latin typeface="Malgun Gothic" panose="020B0503020000020004" pitchFamily="34" charset="-127"/>
                <a:ea typeface="Malgun Gothic" panose="020B0503020000020004" pitchFamily="34" charset="-127"/>
              </a:rPr>
              <a:t>vendors</a:t>
            </a:r>
            <a:endParaRPr lang="en-US" sz="1600" dirty="0">
              <a:solidFill>
                <a:srgbClr val="787877"/>
              </a:solidFill>
              <a:latin typeface="Malgun Gothic" panose="020B0503020000020004" pitchFamily="34" charset="-127"/>
              <a:ea typeface="Malgun Gothic" panose="020B0503020000020004" pitchFamily="34" charset="-127"/>
            </a:endParaRPr>
          </a:p>
        </p:txBody>
      </p:sp>
      <p:sp>
        <p:nvSpPr>
          <p:cNvPr id="109" name="Rectangle: Rounded Corners 108">
            <a:extLst>
              <a:ext uri="{FF2B5EF4-FFF2-40B4-BE49-F238E27FC236}">
                <a16:creationId xmlns:a16="http://schemas.microsoft.com/office/drawing/2014/main" id="{840ED097-9F7D-4FAD-9D31-4B211E25E02C}"/>
              </a:ext>
            </a:extLst>
          </p:cNvPr>
          <p:cNvSpPr/>
          <p:nvPr/>
        </p:nvSpPr>
        <p:spPr>
          <a:xfrm>
            <a:off x="290359" y="5383159"/>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110" name="TextBox 109">
            <a:extLst>
              <a:ext uri="{FF2B5EF4-FFF2-40B4-BE49-F238E27FC236}">
                <a16:creationId xmlns:a16="http://schemas.microsoft.com/office/drawing/2014/main" id="{2DBFEB36-2431-4BFE-996E-41DB6D46FF2D}"/>
              </a:ext>
            </a:extLst>
          </p:cNvPr>
          <p:cNvSpPr txBox="1"/>
          <p:nvPr/>
        </p:nvSpPr>
        <p:spPr>
          <a:xfrm>
            <a:off x="4962301" y="5195195"/>
            <a:ext cx="1676152" cy="369332"/>
          </a:xfrm>
          <a:prstGeom prst="rect">
            <a:avLst/>
          </a:prstGeom>
          <a:solidFill>
            <a:schemeClr val="bg1"/>
          </a:solidFill>
        </p:spPr>
        <p:txBody>
          <a:bodyPr wrap="square" rtlCol="0">
            <a:spAutoFit/>
          </a:bodyPr>
          <a:lstStyle/>
          <a:p>
            <a:pPr algn="ctr"/>
            <a:r>
              <a:rPr lang="en-US" b="1">
                <a:latin typeface="Malgun Gothic" panose="020B0503020000020004" pitchFamily="34" charset="-127"/>
                <a:ea typeface="Malgun Gothic" panose="020B0503020000020004" pitchFamily="34" charset="-127"/>
              </a:rPr>
              <a:t>Objectives</a:t>
            </a:r>
          </a:p>
        </p:txBody>
      </p:sp>
      <p:sp>
        <p:nvSpPr>
          <p:cNvPr id="50" name="TextBox 49">
            <a:extLst>
              <a:ext uri="{FF2B5EF4-FFF2-40B4-BE49-F238E27FC236}">
                <a16:creationId xmlns:a16="http://schemas.microsoft.com/office/drawing/2014/main" id="{3DE4643C-AC81-461D-B18D-F91A86E71C52}"/>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3" name="Oval 2">
            <a:extLst>
              <a:ext uri="{FF2B5EF4-FFF2-40B4-BE49-F238E27FC236}">
                <a16:creationId xmlns:a16="http://schemas.microsoft.com/office/drawing/2014/main" id="{2E9A7C0B-FF41-6E4E-2B57-8CEF2966BB64}"/>
              </a:ext>
            </a:extLst>
          </p:cNvPr>
          <p:cNvSpPr/>
          <p:nvPr/>
        </p:nvSpPr>
        <p:spPr>
          <a:xfrm>
            <a:off x="10914574" y="1753234"/>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 name="TextBox 6">
            <a:extLst>
              <a:ext uri="{FF2B5EF4-FFF2-40B4-BE49-F238E27FC236}">
                <a16:creationId xmlns:a16="http://schemas.microsoft.com/office/drawing/2014/main" id="{30ECA669-6850-57CC-FD7F-391192E81D7E}"/>
              </a:ext>
            </a:extLst>
          </p:cNvPr>
          <p:cNvSpPr txBox="1"/>
          <p:nvPr/>
        </p:nvSpPr>
        <p:spPr>
          <a:xfrm>
            <a:off x="0" y="2898431"/>
            <a:ext cx="1713889" cy="892552"/>
          </a:xfrm>
          <a:prstGeom prst="rect">
            <a:avLst/>
          </a:prstGeom>
          <a:noFill/>
        </p:spPr>
        <p:txBody>
          <a:bodyPr wrap="square" rtlCol="0">
            <a:spAutoFit/>
          </a:bodyPr>
          <a:lstStyle/>
          <a:p>
            <a:pPr algn="ctr"/>
            <a:r>
              <a:rPr lang="en-US" sz="1600" b="1" dirty="0">
                <a:solidFill>
                  <a:srgbClr val="345A82"/>
                </a:solidFill>
                <a:latin typeface="Malgun Gothic" panose="020B0503020000020004" pitchFamily="34" charset="-127"/>
                <a:ea typeface="Malgun Gothic" panose="020B0503020000020004" pitchFamily="34" charset="-127"/>
              </a:rPr>
              <a:t>Employees–</a:t>
            </a:r>
            <a:endParaRPr lang="en-US" sz="1200" b="1" dirty="0">
              <a:solidFill>
                <a:srgbClr val="787877"/>
              </a:solidFill>
              <a:latin typeface="Malgun Gothic" panose="020B0503020000020004" pitchFamily="34" charset="-127"/>
              <a:ea typeface="Malgun Gothic" panose="020B0503020000020004" pitchFamily="34" charset="-127"/>
            </a:endParaRPr>
          </a:p>
          <a:p>
            <a:pPr algn="ctr"/>
            <a:r>
              <a:rPr lang="en-US" sz="1200" dirty="0">
                <a:solidFill>
                  <a:srgbClr val="787877"/>
                </a:solidFill>
                <a:latin typeface="Malgun Gothic" panose="020B0503020000020004" pitchFamily="34" charset="-127"/>
                <a:ea typeface="Malgun Gothic" panose="020B0503020000020004" pitchFamily="34" charset="-127"/>
              </a:rPr>
              <a:t>Employees are responsible for selling products</a:t>
            </a:r>
            <a:endParaRPr lang="en-US" sz="1600" dirty="0">
              <a:solidFill>
                <a:srgbClr val="787877"/>
              </a:solidFill>
              <a:latin typeface="Malgun Gothic" panose="020B0503020000020004" pitchFamily="34" charset="-127"/>
              <a:ea typeface="Malgun Gothic" panose="020B0503020000020004" pitchFamily="34" charset="-127"/>
            </a:endParaRPr>
          </a:p>
        </p:txBody>
      </p:sp>
      <p:pic>
        <p:nvPicPr>
          <p:cNvPr id="7170" name="Picture 2" descr="Freddy's Frozen Custard &amp; Steakburgers Hamburger Steak Burger Restaurant  PNG, Clipart, Area, Black And White, Brand,">
            <a:extLst>
              <a:ext uri="{FF2B5EF4-FFF2-40B4-BE49-F238E27FC236}">
                <a16:creationId xmlns:a16="http://schemas.microsoft.com/office/drawing/2014/main" id="{87E37F48-45A0-609D-C168-CFE6F6BA58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8" b="1"/>
          <a:stretch/>
        </p:blipFill>
        <p:spPr bwMode="auto">
          <a:xfrm>
            <a:off x="2110268" y="1919165"/>
            <a:ext cx="586435" cy="584701"/>
          </a:xfrm>
          <a:prstGeom prst="ellipse">
            <a:avLst/>
          </a:prstGeom>
          <a:noFill/>
          <a:extLst>
            <a:ext uri="{909E8E84-426E-40DD-AFC4-6F175D3DCCD1}">
              <a14:hiddenFill xmlns:a14="http://schemas.microsoft.com/office/drawing/2010/main">
                <a:solidFill>
                  <a:srgbClr val="FFFFFF"/>
                </a:solidFill>
              </a14:hiddenFill>
            </a:ext>
          </a:extLst>
        </p:spPr>
      </p:pic>
      <p:pic>
        <p:nvPicPr>
          <p:cNvPr id="7174" name="Picture 6" descr="Sales Symbol 980*981 transprent Png Free Download - Black And White , Text,  Circle. - CleanPNG / KissPNG">
            <a:extLst>
              <a:ext uri="{FF2B5EF4-FFF2-40B4-BE49-F238E27FC236}">
                <a16:creationId xmlns:a16="http://schemas.microsoft.com/office/drawing/2014/main" id="{85115ED8-1A3E-276D-11E7-4040AE0ECE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097" y="1950467"/>
            <a:ext cx="535440" cy="537830"/>
          </a:xfrm>
          <a:prstGeom prst="ellipse">
            <a:avLst/>
          </a:prstGeom>
          <a:noFill/>
          <a:extLst>
            <a:ext uri="{909E8E84-426E-40DD-AFC4-6F175D3DCCD1}">
              <a14:hiddenFill xmlns:a14="http://schemas.microsoft.com/office/drawing/2010/main">
                <a:solidFill>
                  <a:srgbClr val="FFFFFF"/>
                </a:solidFill>
              </a14:hiddenFill>
            </a:ext>
          </a:extLst>
        </p:spPr>
      </p:pic>
      <p:pic>
        <p:nvPicPr>
          <p:cNvPr id="7180" name="Picture 12" descr="Marketing Black Doodles Flat Hand Drawn Marketing Icons Set In A Circle On  White Background. Royalty Free SVG, Cliparts, Vectors, and Stock  Illustration. Image 54792386.">
            <a:extLst>
              <a:ext uri="{FF2B5EF4-FFF2-40B4-BE49-F238E27FC236}">
                <a16:creationId xmlns:a16="http://schemas.microsoft.com/office/drawing/2014/main" id="{F6CEFE5B-6E0F-C8B7-B40B-49A70E4600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7402" y="-1819482"/>
            <a:ext cx="45719" cy="45719"/>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12" descr="Fines Icons - Download Free Vector Icons | Noun Project">
            <a:extLst>
              <a:ext uri="{FF2B5EF4-FFF2-40B4-BE49-F238E27FC236}">
                <a16:creationId xmlns:a16="http://schemas.microsoft.com/office/drawing/2014/main" id="{16E035DB-7590-0D80-392C-18CAB1201EFE}"/>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5515109" y="1824636"/>
            <a:ext cx="768096" cy="768096"/>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Raw materials chalk white icon on black background">
            <a:extLst>
              <a:ext uri="{FF2B5EF4-FFF2-40B4-BE49-F238E27FC236}">
                <a16:creationId xmlns:a16="http://schemas.microsoft.com/office/drawing/2014/main" id="{F916A9AB-2FED-926C-9565-98686987EE46}"/>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23067" t="29714" r="14663" b="21013"/>
          <a:stretch/>
        </p:blipFill>
        <p:spPr bwMode="auto">
          <a:xfrm>
            <a:off x="7574174" y="1883801"/>
            <a:ext cx="803649" cy="686778"/>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Meeting">
            <a:extLst>
              <a:ext uri="{FF2B5EF4-FFF2-40B4-BE49-F238E27FC236}">
                <a16:creationId xmlns:a16="http://schemas.microsoft.com/office/drawing/2014/main" id="{3FF4CB39-770B-A55D-CD45-1667A66375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551" y="5643081"/>
            <a:ext cx="640080" cy="640080"/>
          </a:xfrm>
          <a:prstGeom prst="rect">
            <a:avLst/>
          </a:prstGeom>
        </p:spPr>
      </p:pic>
      <p:sp>
        <p:nvSpPr>
          <p:cNvPr id="12" name="TextBox 11">
            <a:extLst>
              <a:ext uri="{FF2B5EF4-FFF2-40B4-BE49-F238E27FC236}">
                <a16:creationId xmlns:a16="http://schemas.microsoft.com/office/drawing/2014/main" id="{A77C0D32-C037-0B2A-B28E-6F23703B5F13}"/>
              </a:ext>
            </a:extLst>
          </p:cNvPr>
          <p:cNvSpPr txBox="1"/>
          <p:nvPr/>
        </p:nvSpPr>
        <p:spPr>
          <a:xfrm>
            <a:off x="1142296" y="5558567"/>
            <a:ext cx="3628029" cy="830997"/>
          </a:xfrm>
          <a:prstGeom prst="rect">
            <a:avLst/>
          </a:prstGeom>
          <a:noFill/>
        </p:spPr>
        <p:txBody>
          <a:bodyPr wrap="square" rtlCol="0">
            <a:spAutoFit/>
          </a:bodyPr>
          <a:lstStyle/>
          <a:p>
            <a:r>
              <a:rPr lang="en-US" sz="1600" dirty="0">
                <a:latin typeface="Malgun Gothic" panose="020B0503020000020004" pitchFamily="34" charset="-127"/>
                <a:ea typeface="Malgun Gothic" panose="020B0503020000020004" pitchFamily="34" charset="-127"/>
              </a:rPr>
              <a:t>Identify </a:t>
            </a:r>
            <a:r>
              <a:rPr lang="en-US" sz="1600" b="1" i="1" dirty="0">
                <a:solidFill>
                  <a:srgbClr val="2A5A86"/>
                </a:solidFill>
                <a:latin typeface="Malgun Gothic" panose="020B0503020000020004" pitchFamily="34" charset="-127"/>
                <a:ea typeface="Malgun Gothic" panose="020B0503020000020004" pitchFamily="34" charset="-127"/>
              </a:rPr>
              <a:t>star selling products </a:t>
            </a:r>
            <a:r>
              <a:rPr lang="en-US" sz="1600" dirty="0">
                <a:latin typeface="Malgun Gothic" panose="020B0503020000020004" pitchFamily="34" charset="-127"/>
                <a:ea typeface="Malgun Gothic" panose="020B0503020000020004" pitchFamily="34" charset="-127"/>
              </a:rPr>
              <a:t>to ensure right marketing strategy in place</a:t>
            </a:r>
            <a:endParaRPr lang="en-US" sz="1600" b="1" i="1" dirty="0">
              <a:solidFill>
                <a:srgbClr val="2A5A86"/>
              </a:solidFill>
              <a:latin typeface="Malgun Gothic" panose="020B0503020000020004" pitchFamily="34" charset="-127"/>
              <a:ea typeface="Malgun Gothic" panose="020B0503020000020004" pitchFamily="34" charset="-127"/>
            </a:endParaRPr>
          </a:p>
        </p:txBody>
      </p:sp>
      <p:sp>
        <p:nvSpPr>
          <p:cNvPr id="13" name="TextBox 12">
            <a:extLst>
              <a:ext uri="{FF2B5EF4-FFF2-40B4-BE49-F238E27FC236}">
                <a16:creationId xmlns:a16="http://schemas.microsoft.com/office/drawing/2014/main" id="{D6EC89CB-08F7-5318-4193-47BC45BB1DC5}"/>
              </a:ext>
            </a:extLst>
          </p:cNvPr>
          <p:cNvSpPr txBox="1"/>
          <p:nvPr/>
        </p:nvSpPr>
        <p:spPr>
          <a:xfrm>
            <a:off x="5622262" y="5524577"/>
            <a:ext cx="2818004" cy="830997"/>
          </a:xfrm>
          <a:prstGeom prst="rect">
            <a:avLst/>
          </a:prstGeom>
          <a:noFill/>
        </p:spPr>
        <p:txBody>
          <a:bodyPr wrap="square" rtlCol="0">
            <a:spAutoFit/>
          </a:bodyPr>
          <a:lstStyle/>
          <a:p>
            <a:r>
              <a:rPr lang="en-US" sz="1600" dirty="0">
                <a:latin typeface="Malgun Gothic" panose="020B0503020000020004" pitchFamily="34" charset="-127"/>
                <a:ea typeface="Malgun Gothic" panose="020B0503020000020004" pitchFamily="34" charset="-127"/>
              </a:rPr>
              <a:t>Employees Annual bonus with respect to </a:t>
            </a:r>
            <a:r>
              <a:rPr lang="en-US" sz="1600" b="1" i="1" dirty="0">
                <a:solidFill>
                  <a:srgbClr val="2A5A86"/>
                </a:solidFill>
                <a:latin typeface="Malgun Gothic" panose="020B0503020000020004" pitchFamily="34" charset="-127"/>
                <a:ea typeface="Malgun Gothic" panose="020B0503020000020004" pitchFamily="34" charset="-127"/>
              </a:rPr>
              <a:t>yearly performance matrix</a:t>
            </a:r>
            <a:endParaRPr lang="en-US" sz="1600" dirty="0">
              <a:latin typeface="Malgun Gothic" panose="020B0503020000020004" pitchFamily="34" charset="-127"/>
              <a:ea typeface="Malgun Gothic" panose="020B0503020000020004" pitchFamily="34" charset="-127"/>
            </a:endParaRPr>
          </a:p>
        </p:txBody>
      </p:sp>
      <p:pic>
        <p:nvPicPr>
          <p:cNvPr id="14" name="Picture 16" descr="Optimization Icons - 3,707 free vector icons">
            <a:extLst>
              <a:ext uri="{FF2B5EF4-FFF2-40B4-BE49-F238E27FC236}">
                <a16:creationId xmlns:a16="http://schemas.microsoft.com/office/drawing/2014/main" id="{0839C75E-1B01-0CB4-F5B0-6E2BB3A392E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19176" y="5628744"/>
            <a:ext cx="768500" cy="768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14F3D46-E674-5088-29BE-4B233039F2B2}"/>
              </a:ext>
            </a:extLst>
          </p:cNvPr>
          <p:cNvSpPr txBox="1"/>
          <p:nvPr/>
        </p:nvSpPr>
        <p:spPr>
          <a:xfrm>
            <a:off x="9094499" y="5452164"/>
            <a:ext cx="2942247" cy="830997"/>
          </a:xfrm>
          <a:prstGeom prst="rect">
            <a:avLst/>
          </a:prstGeom>
          <a:noFill/>
        </p:spPr>
        <p:txBody>
          <a:bodyPr wrap="square" rtlCol="0">
            <a:spAutoFit/>
          </a:bodyPr>
          <a:lstStyle/>
          <a:p>
            <a:r>
              <a:rPr lang="en-US" sz="1600" dirty="0">
                <a:latin typeface="Malgun Gothic" panose="020B0503020000020004" pitchFamily="34" charset="-127"/>
                <a:ea typeface="Malgun Gothic" panose="020B0503020000020004" pitchFamily="34" charset="-127"/>
              </a:rPr>
              <a:t>Multiple sorting parameters to improve </a:t>
            </a:r>
            <a:r>
              <a:rPr lang="en-US" sz="1600" b="1" i="1" dirty="0">
                <a:solidFill>
                  <a:srgbClr val="2A5A86"/>
                </a:solidFill>
                <a:latin typeface="Malgun Gothic" panose="020B0503020000020004" pitchFamily="34" charset="-127"/>
                <a:ea typeface="Malgun Gothic" panose="020B0503020000020004" pitchFamily="34" charset="-127"/>
              </a:rPr>
              <a:t>inventory management </a:t>
            </a:r>
          </a:p>
        </p:txBody>
      </p:sp>
      <p:pic>
        <p:nvPicPr>
          <p:cNvPr id="16" name="Picture 14" descr="Business Management icon PNG and SVG Vector Free Download">
            <a:extLst>
              <a:ext uri="{FF2B5EF4-FFF2-40B4-BE49-F238E27FC236}">
                <a16:creationId xmlns:a16="http://schemas.microsoft.com/office/drawing/2014/main" id="{646F954E-19E4-BAA2-FD2E-435616A114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7906" y="5541695"/>
            <a:ext cx="648254" cy="726830"/>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man sold hot dog vector silhouette Stock Vector | Adobe Stock">
            <a:extLst>
              <a:ext uri="{FF2B5EF4-FFF2-40B4-BE49-F238E27FC236}">
                <a16:creationId xmlns:a16="http://schemas.microsoft.com/office/drawing/2014/main" id="{9886E390-3587-01FB-DE84-77C2630974A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3465" t="16315" r="19109" b="26765"/>
          <a:stretch/>
        </p:blipFill>
        <p:spPr bwMode="auto">
          <a:xfrm>
            <a:off x="9579699" y="2028819"/>
            <a:ext cx="445356" cy="375967"/>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Expense - Free business icons">
            <a:extLst>
              <a:ext uri="{FF2B5EF4-FFF2-40B4-BE49-F238E27FC236}">
                <a16:creationId xmlns:a16="http://schemas.microsoft.com/office/drawing/2014/main" id="{CE9DE720-D520-1B4C-B505-1807F32651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61052" y="1977263"/>
            <a:ext cx="499853" cy="4998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7605F31-3B14-2539-B8F2-94FE3558782A}"/>
              </a:ext>
            </a:extLst>
          </p:cNvPr>
          <p:cNvSpPr txBox="1"/>
          <p:nvPr/>
        </p:nvSpPr>
        <p:spPr>
          <a:xfrm>
            <a:off x="10849863" y="2779271"/>
            <a:ext cx="1250049" cy="1877437"/>
          </a:xfrm>
          <a:prstGeom prst="rect">
            <a:avLst/>
          </a:prstGeom>
          <a:noFill/>
        </p:spPr>
        <p:txBody>
          <a:bodyPr wrap="square" rtlCol="0">
            <a:spAutoFit/>
          </a:bodyPr>
          <a:lstStyle/>
          <a:p>
            <a:pPr algn="ctr"/>
            <a:r>
              <a:rPr lang="en-US" sz="1600" b="1" dirty="0">
                <a:solidFill>
                  <a:srgbClr val="345A82"/>
                </a:solidFill>
                <a:latin typeface="Malgun Gothic" panose="020B0503020000020004" pitchFamily="34" charset="-127"/>
                <a:ea typeface="Malgun Gothic" panose="020B0503020000020004" pitchFamily="34" charset="-127"/>
              </a:rPr>
              <a:t>Expense–</a:t>
            </a:r>
            <a:r>
              <a:rPr lang="en-US" sz="1600" b="1" dirty="0">
                <a:latin typeface="Malgun Gothic" panose="020B0503020000020004" pitchFamily="34" charset="-127"/>
                <a:ea typeface="Malgun Gothic" panose="020B0503020000020004" pitchFamily="34" charset="-127"/>
              </a:rPr>
              <a:t> </a:t>
            </a:r>
          </a:p>
          <a:p>
            <a:pPr algn="ctr"/>
            <a:r>
              <a:rPr lang="en-US" sz="1200" dirty="0">
                <a:solidFill>
                  <a:srgbClr val="787877"/>
                </a:solidFill>
                <a:latin typeface="Malgun Gothic" panose="020B0503020000020004" pitchFamily="34" charset="-127"/>
                <a:ea typeface="Malgun Gothic" panose="020B0503020000020004" pitchFamily="34" charset="-127"/>
              </a:rPr>
              <a:t>Manufacturing selling and marketing expense along with running expenses are recorded  </a:t>
            </a:r>
          </a:p>
          <a:p>
            <a:pPr algn="ctr"/>
            <a:endParaRPr lang="en-US" sz="1600" dirty="0">
              <a:solidFill>
                <a:srgbClr val="787877"/>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415774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F2F5D-B433-45B4-893B-B4B28157A353}"/>
              </a:ext>
            </a:extLst>
          </p:cNvPr>
          <p:cNvSpPr txBox="1"/>
          <p:nvPr/>
        </p:nvSpPr>
        <p:spPr>
          <a:xfrm>
            <a:off x="184608" y="5243067"/>
            <a:ext cx="9857749" cy="1182888"/>
          </a:xfrm>
          <a:prstGeom prst="rect">
            <a:avLst/>
          </a:prstGeom>
          <a:noFill/>
        </p:spPr>
        <p:txBody>
          <a:bodyPr wrap="square" rtlCol="0">
            <a:spAutoFit/>
          </a:bodyPr>
          <a:lstStyle/>
          <a:p>
            <a:pPr>
              <a:lnSpc>
                <a:spcPct val="107000"/>
              </a:lnSpc>
              <a:spcAft>
                <a:spcPts val="800"/>
              </a:spcAft>
            </a:pPr>
            <a:r>
              <a:rPr lang="en-US" sz="7200" b="1" cap="small" spc="25">
                <a:solidFill>
                  <a:schemeClr val="bg1"/>
                </a:solidFill>
                <a:latin typeface="Malgun Gothic" panose="020B0503020000020004" pitchFamily="34" charset="-127"/>
                <a:ea typeface="Malgun Gothic" panose="020B0503020000020004" pitchFamily="34" charset="-127"/>
                <a:cs typeface="Arial" panose="020B0604020202020204" pitchFamily="34" charset="0"/>
              </a:rPr>
              <a:t>Designing DBMS</a:t>
            </a:r>
          </a:p>
        </p:txBody>
      </p:sp>
      <p:grpSp>
        <p:nvGrpSpPr>
          <p:cNvPr id="3" name="Group 2">
            <a:extLst>
              <a:ext uri="{FF2B5EF4-FFF2-40B4-BE49-F238E27FC236}">
                <a16:creationId xmlns:a16="http://schemas.microsoft.com/office/drawing/2014/main" id="{6BF78B9C-6B09-3CF2-9DFF-229479D1F36C}"/>
              </a:ext>
            </a:extLst>
          </p:cNvPr>
          <p:cNvGrpSpPr/>
          <p:nvPr/>
        </p:nvGrpSpPr>
        <p:grpSpPr>
          <a:xfrm>
            <a:off x="5697416" y="4958039"/>
            <a:ext cx="6494584" cy="1009544"/>
            <a:chOff x="5624987" y="5889931"/>
            <a:chExt cx="6494584" cy="1009544"/>
          </a:xfrm>
        </p:grpSpPr>
        <p:sp>
          <p:nvSpPr>
            <p:cNvPr id="4" name="Rectangle 3">
              <a:extLst>
                <a:ext uri="{FF2B5EF4-FFF2-40B4-BE49-F238E27FC236}">
                  <a16:creationId xmlns:a16="http://schemas.microsoft.com/office/drawing/2014/main" id="{B0F6C805-36A9-5D6A-6215-51F3A53B0431}"/>
                </a:ext>
              </a:extLst>
            </p:cNvPr>
            <p:cNvSpPr/>
            <p:nvPr/>
          </p:nvSpPr>
          <p:spPr>
            <a:xfrm>
              <a:off x="5624987" y="5889931"/>
              <a:ext cx="6494584" cy="1009544"/>
            </a:xfrm>
            <a:prstGeom prst="rect">
              <a:avLst/>
            </a:prstGeom>
            <a:solidFill>
              <a:srgbClr val="345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787877"/>
                </a:solidFill>
              </a:endParaRPr>
            </a:p>
          </p:txBody>
        </p:sp>
        <p:sp>
          <p:nvSpPr>
            <p:cNvPr id="5" name="Rectangle 4">
              <a:extLst>
                <a:ext uri="{FF2B5EF4-FFF2-40B4-BE49-F238E27FC236}">
                  <a16:creationId xmlns:a16="http://schemas.microsoft.com/office/drawing/2014/main" id="{8B60FA68-9BD4-F86D-0624-14DBD3322D88}"/>
                </a:ext>
              </a:extLst>
            </p:cNvPr>
            <p:cNvSpPr/>
            <p:nvPr/>
          </p:nvSpPr>
          <p:spPr>
            <a:xfrm>
              <a:off x="5742062" y="5958700"/>
              <a:ext cx="6003310" cy="872006"/>
            </a:xfrm>
            <a:prstGeom prst="rect">
              <a:avLst/>
            </a:prstGeom>
          </p:spPr>
          <p:txBody>
            <a:bodyPr wrap="square" anchor="ctr">
              <a:noAutofit/>
            </a:bodyPr>
            <a:lstStyle/>
            <a:p>
              <a:pPr marL="0" marR="0">
                <a:lnSpc>
                  <a:spcPct val="107000"/>
                </a:lnSpc>
                <a:spcBef>
                  <a:spcPts val="0"/>
                </a:spcBef>
                <a:spcAft>
                  <a:spcPts val="800"/>
                </a:spcAft>
              </a:pPr>
              <a:r>
                <a:rPr lang="en-US" sz="2400" b="1" cap="small" spc="25" dirty="0">
                  <a:solidFill>
                    <a:schemeClr val="bg1"/>
                  </a:solidFill>
                  <a:effectLst/>
                  <a:latin typeface="Malgun Gothic" panose="020B0503020000020004" pitchFamily="34" charset="-127"/>
                  <a:ea typeface="Malgun Gothic" panose="020B0503020000020004" pitchFamily="34" charset="-127"/>
                  <a:cs typeface="Arial" panose="020B0604020202020204" pitchFamily="34" charset="0"/>
                </a:rPr>
                <a:t>Designing DBMS</a:t>
              </a:r>
              <a:endParaRPr lang="en-US" sz="1600" i="1" noProof="1">
                <a:solidFill>
                  <a:schemeClr val="bg1"/>
                </a:solidFill>
                <a:latin typeface="Malgun Gothic" panose="020B0503020000020004" pitchFamily="34" charset="-127"/>
                <a:ea typeface="Malgun Gothic" panose="020B0503020000020004" pitchFamily="34" charset="-127"/>
                <a:cs typeface="Georgia" charset="0"/>
              </a:endParaRPr>
            </a:p>
          </p:txBody>
        </p:sp>
      </p:grpSp>
    </p:spTree>
    <p:extLst>
      <p:ext uri="{BB962C8B-B14F-4D97-AF65-F5344CB8AC3E}">
        <p14:creationId xmlns:p14="http://schemas.microsoft.com/office/powerpoint/2010/main" val="2930121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Conceptual Design</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34" name="TextBox 33">
            <a:extLst>
              <a:ext uri="{FF2B5EF4-FFF2-40B4-BE49-F238E27FC236}">
                <a16:creationId xmlns:a16="http://schemas.microsoft.com/office/drawing/2014/main" id="{F7E2CBFC-833A-4AA1-AF89-6394FC766B5E}"/>
              </a:ext>
            </a:extLst>
          </p:cNvPr>
          <p:cNvSpPr txBox="1"/>
          <p:nvPr/>
        </p:nvSpPr>
        <p:spPr>
          <a:xfrm>
            <a:off x="451161" y="663895"/>
            <a:ext cx="3526480" cy="523220"/>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Developing entity relationship diagram for the problem</a:t>
            </a:r>
          </a:p>
        </p:txBody>
      </p:sp>
      <p:sp>
        <p:nvSpPr>
          <p:cNvPr id="44" name="TextBox 43">
            <a:extLst>
              <a:ext uri="{FF2B5EF4-FFF2-40B4-BE49-F238E27FC236}">
                <a16:creationId xmlns:a16="http://schemas.microsoft.com/office/drawing/2014/main" id="{7104D6A7-9A30-8349-B2DD-0A49A7B2DE67}"/>
              </a:ext>
            </a:extLst>
          </p:cNvPr>
          <p:cNvSpPr txBox="1"/>
          <p:nvPr/>
        </p:nvSpPr>
        <p:spPr>
          <a:xfrm>
            <a:off x="315569" y="1436136"/>
            <a:ext cx="4454757" cy="1477328"/>
          </a:xfrm>
          <a:prstGeom prst="rect">
            <a:avLst/>
          </a:prstGeom>
          <a:noFill/>
          <a:ln w="38100">
            <a:solidFill>
              <a:srgbClr val="2A5A86"/>
            </a:solidFill>
          </a:ln>
        </p:spPr>
        <p:txBody>
          <a:bodyPr wrap="square" rtlCol="0">
            <a:spAutoFit/>
          </a:bodyPr>
          <a:lstStyle/>
          <a:p>
            <a:pPr algn="ctr"/>
            <a:r>
              <a:rPr lang="en-US">
                <a:solidFill>
                  <a:srgbClr val="2A5A86"/>
                </a:solidFill>
                <a:latin typeface="Malgun Gothic" panose="020B0503020000020004" pitchFamily="34" charset="-127"/>
                <a:ea typeface="Malgun Gothic" panose="020B0503020000020004" pitchFamily="34" charset="-127"/>
              </a:rPr>
              <a:t>Relationship between Employees&gt; Product &gt; Sales&gt; Raw material &amp; Vendor &amp; Expenses is a many-to-many relationship, we create three associative entity tables:</a:t>
            </a:r>
          </a:p>
        </p:txBody>
      </p:sp>
      <p:sp>
        <p:nvSpPr>
          <p:cNvPr id="49" name="TextBox 48">
            <a:extLst>
              <a:ext uri="{FF2B5EF4-FFF2-40B4-BE49-F238E27FC236}">
                <a16:creationId xmlns:a16="http://schemas.microsoft.com/office/drawing/2014/main" id="{DBC34834-1E19-40D3-9DB6-6B8352B22256}"/>
              </a:ext>
            </a:extLst>
          </p:cNvPr>
          <p:cNvSpPr txBox="1"/>
          <p:nvPr/>
        </p:nvSpPr>
        <p:spPr>
          <a:xfrm>
            <a:off x="944219" y="4603571"/>
            <a:ext cx="3094724" cy="523220"/>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Product-Sales (Generate)–</a:t>
            </a:r>
            <a:endParaRPr lang="en-US" sz="1200" b="1">
              <a:solidFill>
                <a:srgbClr val="787877"/>
              </a:solidFill>
              <a:latin typeface="Malgun Gothic" panose="020B0503020000020004" pitchFamily="34" charset="-127"/>
              <a:ea typeface="Malgun Gothic" panose="020B0503020000020004" pitchFamily="34" charset="-127"/>
            </a:endParaRPr>
          </a:p>
          <a:p>
            <a:pPr algn="ctr"/>
            <a:r>
              <a:rPr lang="en-US" sz="1200">
                <a:solidFill>
                  <a:srgbClr val="787877"/>
                </a:solidFill>
                <a:latin typeface="Malgun Gothic" panose="020B0503020000020004" pitchFamily="34" charset="-127"/>
                <a:ea typeface="Malgun Gothic" panose="020B0503020000020004" pitchFamily="34" charset="-127"/>
              </a:rPr>
              <a:t>Identify highest selling products </a:t>
            </a:r>
            <a:endParaRPr lang="en-US" sz="1600">
              <a:solidFill>
                <a:srgbClr val="787877"/>
              </a:solidFill>
              <a:latin typeface="Malgun Gothic" panose="020B0503020000020004" pitchFamily="34" charset="-127"/>
              <a:ea typeface="Malgun Gothic" panose="020B0503020000020004" pitchFamily="34" charset="-127"/>
            </a:endParaRPr>
          </a:p>
        </p:txBody>
      </p:sp>
      <p:sp>
        <p:nvSpPr>
          <p:cNvPr id="50" name="TextBox 49">
            <a:extLst>
              <a:ext uri="{FF2B5EF4-FFF2-40B4-BE49-F238E27FC236}">
                <a16:creationId xmlns:a16="http://schemas.microsoft.com/office/drawing/2014/main" id="{A3B3ECF9-9E1E-42BA-B3E1-0737B3BD2146}"/>
              </a:ext>
            </a:extLst>
          </p:cNvPr>
          <p:cNvSpPr txBox="1"/>
          <p:nvPr/>
        </p:nvSpPr>
        <p:spPr>
          <a:xfrm>
            <a:off x="996055" y="3494976"/>
            <a:ext cx="3077382" cy="523220"/>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Employee-Product (Sells) –</a:t>
            </a:r>
            <a:endParaRPr lang="en-US" sz="1200" b="1">
              <a:solidFill>
                <a:srgbClr val="787877"/>
              </a:solidFill>
              <a:latin typeface="Malgun Gothic" panose="020B0503020000020004" pitchFamily="34" charset="-127"/>
              <a:ea typeface="Malgun Gothic" panose="020B0503020000020004" pitchFamily="34" charset="-127"/>
            </a:endParaRPr>
          </a:p>
          <a:p>
            <a:pPr algn="ctr"/>
            <a:r>
              <a:rPr lang="en-US" sz="1200">
                <a:solidFill>
                  <a:srgbClr val="787877"/>
                </a:solidFill>
                <a:latin typeface="Malgun Gothic" panose="020B0503020000020004" pitchFamily="34" charset="-127"/>
                <a:ea typeface="Malgun Gothic" panose="020B0503020000020004" pitchFamily="34" charset="-127"/>
              </a:rPr>
              <a:t>Employee annual bonus </a:t>
            </a:r>
            <a:endParaRPr lang="en-US" sz="1600">
              <a:solidFill>
                <a:srgbClr val="787877"/>
              </a:solidFill>
              <a:latin typeface="Malgun Gothic" panose="020B0503020000020004" pitchFamily="34" charset="-127"/>
              <a:ea typeface="Malgun Gothic" panose="020B0503020000020004" pitchFamily="34" charset="-127"/>
            </a:endParaRPr>
          </a:p>
        </p:txBody>
      </p:sp>
      <p:sp>
        <p:nvSpPr>
          <p:cNvPr id="51" name="TextBox 50">
            <a:extLst>
              <a:ext uri="{FF2B5EF4-FFF2-40B4-BE49-F238E27FC236}">
                <a16:creationId xmlns:a16="http://schemas.microsoft.com/office/drawing/2014/main" id="{FC72099B-B918-4216-935D-7467C221FCCC}"/>
              </a:ext>
            </a:extLst>
          </p:cNvPr>
          <p:cNvSpPr txBox="1"/>
          <p:nvPr/>
        </p:nvSpPr>
        <p:spPr>
          <a:xfrm>
            <a:off x="1135513" y="5730278"/>
            <a:ext cx="3077381"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Product-Raw Material (Use)–</a:t>
            </a:r>
            <a:endParaRPr lang="en-US" sz="1200" b="1">
              <a:solidFill>
                <a:srgbClr val="787877"/>
              </a:solidFill>
              <a:latin typeface="Malgun Gothic" panose="020B0503020000020004" pitchFamily="34" charset="-127"/>
              <a:ea typeface="Malgun Gothic" panose="020B0503020000020004" pitchFamily="34" charset="-127"/>
            </a:endParaRPr>
          </a:p>
          <a:p>
            <a:pPr algn="ctr"/>
            <a:r>
              <a:rPr lang="en-US" sz="1200">
                <a:solidFill>
                  <a:srgbClr val="787877"/>
                </a:solidFill>
                <a:latin typeface="Malgun Gothic" panose="020B0503020000020004" pitchFamily="34" charset="-127"/>
                <a:ea typeface="Malgun Gothic" panose="020B0503020000020004" pitchFamily="34" charset="-127"/>
              </a:rPr>
              <a:t>To optimize inventory level to meet product demand </a:t>
            </a:r>
            <a:endParaRPr lang="en-US" sz="1600">
              <a:solidFill>
                <a:srgbClr val="787877"/>
              </a:solidFill>
              <a:latin typeface="Malgun Gothic" panose="020B0503020000020004" pitchFamily="34" charset="-127"/>
              <a:ea typeface="Malgun Gothic" panose="020B0503020000020004" pitchFamily="34" charset="-127"/>
            </a:endParaRPr>
          </a:p>
        </p:txBody>
      </p:sp>
      <p:pic>
        <p:nvPicPr>
          <p:cNvPr id="6150" name="Picture 6" descr="Reserved - Free signaling icons">
            <a:extLst>
              <a:ext uri="{FF2B5EF4-FFF2-40B4-BE49-F238E27FC236}">
                <a16:creationId xmlns:a16="http://schemas.microsoft.com/office/drawing/2014/main" id="{C4D3810F-4095-4AAE-B25A-CEE0E56E3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43" y="5682755"/>
            <a:ext cx="676358" cy="67635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orrow Book Icon – Free Download, PNG and Vector">
            <a:extLst>
              <a:ext uri="{FF2B5EF4-FFF2-40B4-BE49-F238E27FC236}">
                <a16:creationId xmlns:a16="http://schemas.microsoft.com/office/drawing/2014/main" id="{ED769E06-8FD6-48B1-9001-B78897750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69" y="3389546"/>
            <a:ext cx="6286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Write Icons - Free Download, PNG and SVG">
            <a:extLst>
              <a:ext uri="{FF2B5EF4-FFF2-40B4-BE49-F238E27FC236}">
                <a16:creationId xmlns:a16="http://schemas.microsoft.com/office/drawing/2014/main" id="{439D4D88-1E03-4733-AE81-49DFDFD76C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69" y="4518580"/>
            <a:ext cx="608211" cy="60821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2" name="TextBox 1">
            <a:extLst>
              <a:ext uri="{FF2B5EF4-FFF2-40B4-BE49-F238E27FC236}">
                <a16:creationId xmlns:a16="http://schemas.microsoft.com/office/drawing/2014/main" id="{8D7ED839-BCFB-16DC-B95E-A8FD7B132C91}"/>
              </a:ext>
            </a:extLst>
          </p:cNvPr>
          <p:cNvSpPr txBox="1"/>
          <p:nvPr/>
        </p:nvSpPr>
        <p:spPr>
          <a:xfrm>
            <a:off x="8843193" y="15524"/>
            <a:ext cx="3342454" cy="369332"/>
          </a:xfrm>
          <a:prstGeom prst="rect">
            <a:avLst/>
          </a:prstGeom>
          <a:solidFill>
            <a:srgbClr val="2A5A86"/>
          </a:solidFill>
        </p:spPr>
        <p:txBody>
          <a:bodyPr wrap="square" rtlCol="0">
            <a:spAutoFit/>
          </a:bodyPr>
          <a:lstStyle/>
          <a:p>
            <a:pPr algn="ctr"/>
            <a:r>
              <a:rPr lang="en-US" b="1">
                <a:solidFill>
                  <a:schemeClr val="bg1"/>
                </a:solidFill>
                <a:latin typeface="Malgun Gothic" panose="020B0503020000020004" pitchFamily="34" charset="-127"/>
                <a:ea typeface="Malgun Gothic" panose="020B0503020000020004" pitchFamily="34" charset="-127"/>
              </a:rPr>
              <a:t>Entity Relationship Diagram</a:t>
            </a:r>
          </a:p>
        </p:txBody>
      </p:sp>
      <p:pic>
        <p:nvPicPr>
          <p:cNvPr id="4" name="Picture 3" descr="A diagram of a company&#10;&#10;Description automatically generated">
            <a:extLst>
              <a:ext uri="{FF2B5EF4-FFF2-40B4-BE49-F238E27FC236}">
                <a16:creationId xmlns:a16="http://schemas.microsoft.com/office/drawing/2014/main" id="{23B706F4-F5C2-3DB5-A07C-452D906F02D2}"/>
              </a:ext>
            </a:extLst>
          </p:cNvPr>
          <p:cNvPicPr>
            <a:picLocks noChangeAspect="1"/>
          </p:cNvPicPr>
          <p:nvPr/>
        </p:nvPicPr>
        <p:blipFill rotWithShape="1">
          <a:blip r:embed="rId6">
            <a:extLst>
              <a:ext uri="{28A0092B-C50C-407E-A947-70E740481C1C}">
                <a14:useLocalDpi xmlns:a14="http://schemas.microsoft.com/office/drawing/2010/main" val="0"/>
              </a:ext>
            </a:extLst>
          </a:blip>
          <a:srcRect l="733" t="412"/>
          <a:stretch/>
        </p:blipFill>
        <p:spPr>
          <a:xfrm>
            <a:off x="5458789" y="950323"/>
            <a:ext cx="6508128" cy="5612525"/>
          </a:xfrm>
          <a:prstGeom prst="rect">
            <a:avLst/>
          </a:prstGeom>
        </p:spPr>
      </p:pic>
    </p:spTree>
    <p:extLst>
      <p:ext uri="{BB962C8B-B14F-4D97-AF65-F5344CB8AC3E}">
        <p14:creationId xmlns:p14="http://schemas.microsoft.com/office/powerpoint/2010/main" val="3595111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Logical Design</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34" name="TextBox 33">
            <a:extLst>
              <a:ext uri="{FF2B5EF4-FFF2-40B4-BE49-F238E27FC236}">
                <a16:creationId xmlns:a16="http://schemas.microsoft.com/office/drawing/2014/main" id="{F7E2CBFC-833A-4AA1-AF89-6394FC766B5E}"/>
              </a:ext>
            </a:extLst>
          </p:cNvPr>
          <p:cNvSpPr txBox="1"/>
          <p:nvPr/>
        </p:nvSpPr>
        <p:spPr>
          <a:xfrm>
            <a:off x="451161" y="663895"/>
            <a:ext cx="3526480" cy="523220"/>
          </a:xfrm>
          <a:prstGeom prst="rect">
            <a:avLst/>
          </a:prstGeom>
          <a:noFill/>
        </p:spPr>
        <p:txBody>
          <a:bodyPr wrap="square" rtlCol="0">
            <a:spAutoFit/>
          </a:bodyPr>
          <a:lstStyle/>
          <a:p>
            <a:r>
              <a:rPr lang="en-US" sz="1400">
                <a:solidFill>
                  <a:schemeClr val="tx1">
                    <a:lumMod val="65000"/>
                    <a:lumOff val="35000"/>
                  </a:schemeClr>
                </a:solidFill>
                <a:latin typeface="Malgun Gothic" charset="-127"/>
                <a:ea typeface="Malgun Gothic" charset="-127"/>
                <a:cs typeface="Malgun Gothic" charset="-127"/>
              </a:rPr>
              <a:t>Developing relational schema from ER diagram</a:t>
            </a:r>
          </a:p>
        </p:txBody>
      </p:sp>
      <p:sp>
        <p:nvSpPr>
          <p:cNvPr id="35" name="TextBox 34">
            <a:extLst>
              <a:ext uri="{FF2B5EF4-FFF2-40B4-BE49-F238E27FC236}">
                <a16:creationId xmlns:a16="http://schemas.microsoft.com/office/drawing/2014/main" id="{F6F1587E-4290-48E9-B80A-B72DD368AE29}"/>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4" name="TextBox 3">
            <a:extLst>
              <a:ext uri="{FF2B5EF4-FFF2-40B4-BE49-F238E27FC236}">
                <a16:creationId xmlns:a16="http://schemas.microsoft.com/office/drawing/2014/main" id="{ED10998D-BDAE-BEE0-E47C-A62D327BCD5B}"/>
              </a:ext>
            </a:extLst>
          </p:cNvPr>
          <p:cNvSpPr txBox="1"/>
          <p:nvPr/>
        </p:nvSpPr>
        <p:spPr>
          <a:xfrm>
            <a:off x="8843193" y="15524"/>
            <a:ext cx="3342454" cy="369332"/>
          </a:xfrm>
          <a:prstGeom prst="rect">
            <a:avLst/>
          </a:prstGeom>
          <a:solidFill>
            <a:srgbClr val="2A5A86"/>
          </a:solidFill>
        </p:spPr>
        <p:txBody>
          <a:bodyPr wrap="square" rtlCol="0">
            <a:spAutoFit/>
          </a:bodyPr>
          <a:lstStyle/>
          <a:p>
            <a:pPr algn="ctr"/>
            <a:r>
              <a:rPr lang="en-US" b="1" dirty="0">
                <a:solidFill>
                  <a:schemeClr val="bg1"/>
                </a:solidFill>
                <a:latin typeface="Malgun Gothic" panose="020B0503020000020004" pitchFamily="34" charset="-127"/>
                <a:ea typeface="Malgun Gothic" panose="020B0503020000020004" pitchFamily="34" charset="-127"/>
              </a:rPr>
              <a:t>Relational Schema</a:t>
            </a:r>
          </a:p>
        </p:txBody>
      </p:sp>
      <p:pic>
        <p:nvPicPr>
          <p:cNvPr id="2" name="Picture 1" descr="A screenshot of a diagram&#10;&#10;Description automatically generated">
            <a:extLst>
              <a:ext uri="{FF2B5EF4-FFF2-40B4-BE49-F238E27FC236}">
                <a16:creationId xmlns:a16="http://schemas.microsoft.com/office/drawing/2014/main" id="{88C3B809-CAE6-2D84-BC50-F5AD6E8957EE}"/>
              </a:ext>
            </a:extLst>
          </p:cNvPr>
          <p:cNvPicPr>
            <a:picLocks noChangeAspect="1"/>
          </p:cNvPicPr>
          <p:nvPr/>
        </p:nvPicPr>
        <p:blipFill rotWithShape="1">
          <a:blip r:embed="rId2"/>
          <a:srcRect r="2700" b="-110"/>
          <a:stretch/>
        </p:blipFill>
        <p:spPr>
          <a:xfrm>
            <a:off x="6297584" y="1710787"/>
            <a:ext cx="5658504" cy="4343128"/>
          </a:xfrm>
          <a:prstGeom prst="rect">
            <a:avLst/>
          </a:prstGeom>
        </p:spPr>
      </p:pic>
      <p:sp>
        <p:nvSpPr>
          <p:cNvPr id="3" name="TextBox 1">
            <a:extLst>
              <a:ext uri="{FF2B5EF4-FFF2-40B4-BE49-F238E27FC236}">
                <a16:creationId xmlns:a16="http://schemas.microsoft.com/office/drawing/2014/main" id="{7D32E10A-001B-F129-2CD2-2752CE02CA51}"/>
              </a:ext>
            </a:extLst>
          </p:cNvPr>
          <p:cNvSpPr txBox="1"/>
          <p:nvPr/>
        </p:nvSpPr>
        <p:spPr>
          <a:xfrm>
            <a:off x="91250" y="6331500"/>
            <a:ext cx="11212740" cy="369332"/>
          </a:xfrm>
          <a:prstGeom prst="rect">
            <a:avLst/>
          </a:prstGeom>
          <a:noFill/>
          <a:ln w="38100">
            <a:solidFill>
              <a:srgbClr val="2A5A86"/>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2A5A86"/>
                </a:solidFill>
                <a:latin typeface="Malgun Gothic"/>
                <a:ea typeface="Malgun Gothic"/>
              </a:rPr>
              <a:t>Relational schema allows us to set the framework for implementation of our DBMS</a:t>
            </a:r>
          </a:p>
        </p:txBody>
      </p:sp>
      <p:pic>
        <p:nvPicPr>
          <p:cNvPr id="6" name="Picture 5" descr="A screenshot of a diagram&#10;&#10;Description automatically generated">
            <a:extLst>
              <a:ext uri="{FF2B5EF4-FFF2-40B4-BE49-F238E27FC236}">
                <a16:creationId xmlns:a16="http://schemas.microsoft.com/office/drawing/2014/main" id="{590473D4-5D94-4F8A-034B-54379AD0A3D1}"/>
              </a:ext>
            </a:extLst>
          </p:cNvPr>
          <p:cNvPicPr>
            <a:picLocks noChangeAspect="1"/>
          </p:cNvPicPr>
          <p:nvPr/>
        </p:nvPicPr>
        <p:blipFill>
          <a:blip r:embed="rId3"/>
          <a:stretch>
            <a:fillRect/>
          </a:stretch>
        </p:blipFill>
        <p:spPr>
          <a:xfrm>
            <a:off x="225083" y="1788844"/>
            <a:ext cx="5676180" cy="4209604"/>
          </a:xfrm>
          <a:prstGeom prst="rect">
            <a:avLst/>
          </a:prstGeom>
        </p:spPr>
      </p:pic>
      <p:cxnSp>
        <p:nvCxnSpPr>
          <p:cNvPr id="10" name="Straight Connector 9">
            <a:extLst>
              <a:ext uri="{FF2B5EF4-FFF2-40B4-BE49-F238E27FC236}">
                <a16:creationId xmlns:a16="http://schemas.microsoft.com/office/drawing/2014/main" id="{43CBFD8C-9105-39B6-BD81-9E89FF50BE5F}"/>
              </a:ext>
            </a:extLst>
          </p:cNvPr>
          <p:cNvCxnSpPr/>
          <p:nvPr/>
        </p:nvCxnSpPr>
        <p:spPr>
          <a:xfrm flipH="1">
            <a:off x="6088134" y="1290706"/>
            <a:ext cx="0" cy="449839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594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Normalization</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34" name="TextBox 33">
            <a:extLst>
              <a:ext uri="{FF2B5EF4-FFF2-40B4-BE49-F238E27FC236}">
                <a16:creationId xmlns:a16="http://schemas.microsoft.com/office/drawing/2014/main" id="{F7E2CBFC-833A-4AA1-AF89-6394FC766B5E}"/>
              </a:ext>
            </a:extLst>
          </p:cNvPr>
          <p:cNvSpPr txBox="1"/>
          <p:nvPr/>
        </p:nvSpPr>
        <p:spPr>
          <a:xfrm>
            <a:off x="451161" y="663895"/>
            <a:ext cx="3526480" cy="523220"/>
          </a:xfrm>
          <a:prstGeom prst="rect">
            <a:avLst/>
          </a:prstGeom>
          <a:noFill/>
        </p:spPr>
        <p:txBody>
          <a:bodyPr wrap="square" rtlCol="0">
            <a:spAutoFit/>
          </a:bodyPr>
          <a:lstStyle/>
          <a:p>
            <a:r>
              <a:rPr lang="en-US" sz="1400" dirty="0">
                <a:solidFill>
                  <a:schemeClr val="tx1">
                    <a:lumMod val="65000"/>
                    <a:lumOff val="35000"/>
                  </a:schemeClr>
                </a:solidFill>
                <a:latin typeface="Malgun Gothic" charset="-127"/>
                <a:ea typeface="Malgun Gothic" charset="-127"/>
                <a:cs typeface="Malgun Gothic" charset="-127"/>
              </a:rPr>
              <a:t>Entities needs to be in 3NF before implementation</a:t>
            </a:r>
          </a:p>
        </p:txBody>
      </p:sp>
      <p:sp>
        <p:nvSpPr>
          <p:cNvPr id="35" name="TextBox 34">
            <a:extLst>
              <a:ext uri="{FF2B5EF4-FFF2-40B4-BE49-F238E27FC236}">
                <a16:creationId xmlns:a16="http://schemas.microsoft.com/office/drawing/2014/main" id="{F6F1587E-4290-48E9-B80A-B72DD368AE29}"/>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2" name="TextBox 1">
            <a:extLst>
              <a:ext uri="{FF2B5EF4-FFF2-40B4-BE49-F238E27FC236}">
                <a16:creationId xmlns:a16="http://schemas.microsoft.com/office/drawing/2014/main" id="{BF04B954-87E5-C58F-4093-6A51B9FED451}"/>
              </a:ext>
            </a:extLst>
          </p:cNvPr>
          <p:cNvSpPr txBox="1"/>
          <p:nvPr/>
        </p:nvSpPr>
        <p:spPr>
          <a:xfrm>
            <a:off x="8843193" y="15524"/>
            <a:ext cx="3342454" cy="369332"/>
          </a:xfrm>
          <a:prstGeom prst="rect">
            <a:avLst/>
          </a:prstGeom>
          <a:solidFill>
            <a:srgbClr val="2A5A86"/>
          </a:solidFill>
        </p:spPr>
        <p:txBody>
          <a:bodyPr wrap="square" rtlCol="0">
            <a:spAutoFit/>
          </a:bodyPr>
          <a:lstStyle/>
          <a:p>
            <a:pPr algn="ctr"/>
            <a:r>
              <a:rPr lang="en-US" b="1" dirty="0">
                <a:solidFill>
                  <a:schemeClr val="bg1"/>
                </a:solidFill>
                <a:latin typeface="Malgun Gothic" panose="020B0503020000020004" pitchFamily="34" charset="-127"/>
                <a:ea typeface="Malgun Gothic" panose="020B0503020000020004" pitchFamily="34" charset="-127"/>
              </a:rPr>
              <a:t>Entities in 3 NF</a:t>
            </a:r>
          </a:p>
        </p:txBody>
      </p:sp>
      <p:sp>
        <p:nvSpPr>
          <p:cNvPr id="6" name="TextBox 5">
            <a:extLst>
              <a:ext uri="{FF2B5EF4-FFF2-40B4-BE49-F238E27FC236}">
                <a16:creationId xmlns:a16="http://schemas.microsoft.com/office/drawing/2014/main" id="{180124BE-70C7-9C51-600D-F406D48B4D49}"/>
              </a:ext>
            </a:extLst>
          </p:cNvPr>
          <p:cNvSpPr txBox="1"/>
          <p:nvPr/>
        </p:nvSpPr>
        <p:spPr>
          <a:xfrm>
            <a:off x="556387" y="1446396"/>
            <a:ext cx="5398551" cy="861774"/>
          </a:xfrm>
          <a:prstGeom prst="rect">
            <a:avLst/>
          </a:prstGeom>
          <a:noFill/>
        </p:spPr>
        <p:txBody>
          <a:bodyPr wrap="square">
            <a:spAutoFit/>
          </a:bodyPr>
          <a:lstStyle/>
          <a:p>
            <a:pPr algn="l" rtl="0" fontAlgn="base"/>
            <a:r>
              <a:rPr lang="en-IN" b="1" u="sng" dirty="0">
                <a:solidFill>
                  <a:srgbClr val="2A5A86"/>
                </a:solidFill>
                <a:latin typeface="Malgun Gothic" panose="020B0503020000020004" pitchFamily="34" charset="-127"/>
                <a:ea typeface="Malgun Gothic" panose="020B0503020000020004" pitchFamily="34" charset="-127"/>
              </a:rPr>
              <a:t>Validation for 1NF </a:t>
            </a:r>
          </a:p>
          <a:p>
            <a:pPr algn="l" rtl="0" fontAlgn="base"/>
            <a:r>
              <a:rPr lang="en-IN" sz="1600" dirty="0">
                <a:solidFill>
                  <a:srgbClr val="787877"/>
                </a:solidFill>
                <a:latin typeface="Malgun Gothic" panose="020B0503020000020004" pitchFamily="34" charset="-127"/>
                <a:ea typeface="Malgun Gothic" panose="020B0503020000020004" pitchFamily="34" charset="-127"/>
              </a:rPr>
              <a:t>Multi-valued or composite attributes? </a:t>
            </a:r>
            <a:endParaRPr lang="en-IN" sz="1600">
              <a:solidFill>
                <a:srgbClr val="787877"/>
              </a:solidFill>
              <a:latin typeface="Malgun Gothic" panose="020B0503020000020004" pitchFamily="34" charset="-127"/>
              <a:ea typeface="Malgun Gothic" panose="020B0503020000020004" pitchFamily="34" charset="-127"/>
            </a:endParaRPr>
          </a:p>
          <a:p>
            <a:pPr marL="285750" indent="-285750" algn="l" rtl="0" fontAlgn="base">
              <a:buFont typeface="Arial" panose="020B0604020202020204" pitchFamily="34" charset="0"/>
              <a:buChar char="•"/>
            </a:pPr>
            <a:r>
              <a:rPr lang="en-IN" sz="1600" dirty="0">
                <a:solidFill>
                  <a:srgbClr val="787877"/>
                </a:solidFill>
                <a:latin typeface="Malgun Gothic" panose="020B0503020000020004" pitchFamily="34" charset="-127"/>
                <a:ea typeface="Malgun Gothic" panose="020B0503020000020004" pitchFamily="34" charset="-127"/>
              </a:rPr>
              <a:t>No multi-valued or composite attributes. </a:t>
            </a:r>
            <a:endParaRPr lang="en-IN" sz="1600">
              <a:solidFill>
                <a:srgbClr val="787877"/>
              </a:solidFill>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9899B7A0-3398-225D-55E1-F10FC41FED13}"/>
              </a:ext>
            </a:extLst>
          </p:cNvPr>
          <p:cNvSpPr txBox="1"/>
          <p:nvPr/>
        </p:nvSpPr>
        <p:spPr>
          <a:xfrm>
            <a:off x="556388" y="2567451"/>
            <a:ext cx="5440652" cy="1354217"/>
          </a:xfrm>
          <a:prstGeom prst="rect">
            <a:avLst/>
          </a:prstGeom>
          <a:noFill/>
        </p:spPr>
        <p:txBody>
          <a:bodyPr wrap="square">
            <a:spAutoFit/>
          </a:bodyPr>
          <a:lstStyle/>
          <a:p>
            <a:pPr algn="l" rtl="0" fontAlgn="base"/>
            <a:r>
              <a:rPr lang="en-IN" b="1" u="sng" dirty="0">
                <a:solidFill>
                  <a:srgbClr val="2A5A86"/>
                </a:solidFill>
                <a:latin typeface="Malgun Gothic" panose="020B0503020000020004" pitchFamily="34" charset="-127"/>
                <a:ea typeface="Malgun Gothic" panose="020B0503020000020004" pitchFamily="34" charset="-127"/>
              </a:rPr>
              <a:t>Validation for 2NF </a:t>
            </a:r>
          </a:p>
          <a:p>
            <a:pPr algn="l" rtl="0" fontAlgn="base"/>
            <a:r>
              <a:rPr lang="en-IN" sz="1600" dirty="0">
                <a:solidFill>
                  <a:srgbClr val="787877"/>
                </a:solidFill>
                <a:latin typeface="Malgun Gothic" panose="020B0503020000020004" pitchFamily="34" charset="-127"/>
                <a:ea typeface="Malgun Gothic" panose="020B0503020000020004" pitchFamily="34" charset="-127"/>
              </a:rPr>
              <a:t>Partial dependencies in the data?. </a:t>
            </a:r>
            <a:endParaRPr lang="en-IN" sz="1600">
              <a:solidFill>
                <a:srgbClr val="787877"/>
              </a:solidFill>
              <a:latin typeface="Malgun Gothic" panose="020B0503020000020004" pitchFamily="34" charset="-127"/>
              <a:ea typeface="Malgun Gothic" panose="020B0503020000020004" pitchFamily="34" charset="-127"/>
            </a:endParaRPr>
          </a:p>
          <a:p>
            <a:pPr marL="285750" indent="-285750" algn="l" rtl="0" fontAlgn="base">
              <a:buFont typeface="Arial" panose="020B0604020202020204" pitchFamily="34" charset="0"/>
              <a:buChar char="•"/>
            </a:pPr>
            <a:r>
              <a:rPr lang="en-IN" sz="1600" dirty="0">
                <a:solidFill>
                  <a:srgbClr val="787877"/>
                </a:solidFill>
                <a:latin typeface="Malgun Gothic" panose="020B0503020000020004" pitchFamily="34" charset="-127"/>
                <a:ea typeface="Malgun Gothic" panose="020B0503020000020004" pitchFamily="34" charset="-127"/>
              </a:rPr>
              <a:t>It was found that Table 1 in the Relational Schema has partial dependencies. Therefore, Table 1 was split into 2 tables to remove the partial dependencies. </a:t>
            </a:r>
            <a:endParaRPr lang="en-IN" sz="1600">
              <a:solidFill>
                <a:srgbClr val="787877"/>
              </a:solidFill>
              <a:latin typeface="Malgun Gothic" panose="020B0503020000020004" pitchFamily="34" charset="-127"/>
              <a:ea typeface="Malgun Gothic" panose="020B0503020000020004" pitchFamily="34" charset="-127"/>
            </a:endParaRPr>
          </a:p>
        </p:txBody>
      </p:sp>
      <p:sp>
        <p:nvSpPr>
          <p:cNvPr id="12" name="TextBox 11">
            <a:extLst>
              <a:ext uri="{FF2B5EF4-FFF2-40B4-BE49-F238E27FC236}">
                <a16:creationId xmlns:a16="http://schemas.microsoft.com/office/drawing/2014/main" id="{CAA0FFA9-717B-2298-9280-75C76384C081}"/>
              </a:ext>
            </a:extLst>
          </p:cNvPr>
          <p:cNvSpPr txBox="1"/>
          <p:nvPr/>
        </p:nvSpPr>
        <p:spPr>
          <a:xfrm>
            <a:off x="556387" y="4346181"/>
            <a:ext cx="5298148" cy="1631216"/>
          </a:xfrm>
          <a:prstGeom prst="rect">
            <a:avLst/>
          </a:prstGeom>
          <a:noFill/>
        </p:spPr>
        <p:txBody>
          <a:bodyPr wrap="square">
            <a:spAutoFit/>
          </a:bodyPr>
          <a:lstStyle/>
          <a:p>
            <a:pPr fontAlgn="base"/>
            <a:r>
              <a:rPr lang="en-IN" b="1" u="sng" dirty="0">
                <a:solidFill>
                  <a:srgbClr val="2A5A86"/>
                </a:solidFill>
                <a:latin typeface="Malgun Gothic" panose="020B0503020000020004" pitchFamily="34" charset="-127"/>
                <a:ea typeface="Malgun Gothic" panose="020B0503020000020004" pitchFamily="34" charset="-127"/>
              </a:rPr>
              <a:t>Validation for 3 NF: </a:t>
            </a:r>
          </a:p>
          <a:p>
            <a:pPr algn="l" rtl="0" fontAlgn="base"/>
            <a:r>
              <a:rPr lang="en-IN" sz="1600">
                <a:solidFill>
                  <a:srgbClr val="787877"/>
                </a:solidFill>
                <a:latin typeface="Malgun Gothic" panose="020B0503020000020004" pitchFamily="34" charset="-127"/>
                <a:ea typeface="Malgun Gothic" panose="020B0503020000020004" pitchFamily="34" charset="-127"/>
              </a:rPr>
              <a:t>Transitive Dependencies?</a:t>
            </a:r>
          </a:p>
          <a:p>
            <a:pPr marL="285750" indent="-285750" algn="l" rtl="0" fontAlgn="base">
              <a:buFont typeface="Arial" panose="020B0604020202020204" pitchFamily="34" charset="0"/>
              <a:buChar char="•"/>
            </a:pPr>
            <a:r>
              <a:rPr lang="en-IN" sz="1600" dirty="0">
                <a:solidFill>
                  <a:srgbClr val="787877"/>
                </a:solidFill>
                <a:latin typeface="Malgun Gothic" panose="020B0503020000020004" pitchFamily="34" charset="-127"/>
                <a:ea typeface="Malgun Gothic" panose="020B0503020000020004" pitchFamily="34" charset="-127"/>
              </a:rPr>
              <a:t>After modifying the Schema for 2 NF, the data available in all the tables were validated for </a:t>
            </a:r>
            <a:r>
              <a:rPr lang="en-IN" sz="1600">
                <a:solidFill>
                  <a:srgbClr val="787877"/>
                </a:solidFill>
                <a:latin typeface="Malgun Gothic" panose="020B0503020000020004" pitchFamily="34" charset="-127"/>
                <a:ea typeface="Malgun Gothic" panose="020B0503020000020004" pitchFamily="34" charset="-127"/>
              </a:rPr>
              <a:t>3NF</a:t>
            </a:r>
            <a:r>
              <a:rPr lang="en-IN" sz="1600" dirty="0">
                <a:solidFill>
                  <a:srgbClr val="787877"/>
                </a:solidFill>
                <a:latin typeface="Malgun Gothic" panose="020B0503020000020004" pitchFamily="34" charset="-127"/>
                <a:ea typeface="Malgun Gothic" panose="020B0503020000020004" pitchFamily="34" charset="-127"/>
              </a:rPr>
              <a:t>. It was observed that the data is already in 3 NF, since no transitive dependencies were observed</a:t>
            </a:r>
            <a:r>
              <a:rPr lang="en-IN" sz="1800" b="0" i="0" dirty="0">
                <a:solidFill>
                  <a:srgbClr val="000000"/>
                </a:solidFill>
                <a:effectLst/>
                <a:latin typeface="Calibri" panose="020F0502020204030204" pitchFamily="34" charset="0"/>
              </a:rPr>
              <a:t>.  </a:t>
            </a:r>
            <a:endParaRPr lang="en-IN" b="0" i="0">
              <a:solidFill>
                <a:srgbClr val="000000"/>
              </a:solidFill>
              <a:effectLst/>
              <a:latin typeface="Segoe UI" panose="020B0502040204020203" pitchFamily="34" charset="0"/>
            </a:endParaRPr>
          </a:p>
        </p:txBody>
      </p:sp>
      <p:pic>
        <p:nvPicPr>
          <p:cNvPr id="14" name="Picture 13" descr="A screenshot of a computer&#10;&#10;Description automatically generated">
            <a:extLst>
              <a:ext uri="{FF2B5EF4-FFF2-40B4-BE49-F238E27FC236}">
                <a16:creationId xmlns:a16="http://schemas.microsoft.com/office/drawing/2014/main" id="{ED2DA7BC-D92C-81A9-6915-A1CD25430843}"/>
              </a:ext>
            </a:extLst>
          </p:cNvPr>
          <p:cNvPicPr>
            <a:picLocks noChangeAspect="1"/>
          </p:cNvPicPr>
          <p:nvPr/>
        </p:nvPicPr>
        <p:blipFill rotWithShape="1">
          <a:blip r:embed="rId2">
            <a:extLst>
              <a:ext uri="{28A0092B-C50C-407E-A947-70E740481C1C}">
                <a14:useLocalDpi xmlns:a14="http://schemas.microsoft.com/office/drawing/2010/main" val="0"/>
              </a:ext>
            </a:extLst>
          </a:blip>
          <a:srcRect b="58185"/>
          <a:stretch/>
        </p:blipFill>
        <p:spPr>
          <a:xfrm>
            <a:off x="6237063" y="2382785"/>
            <a:ext cx="5948584" cy="861774"/>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38D6A812-C001-B203-9C89-0EEE96BC397D}"/>
              </a:ext>
            </a:extLst>
          </p:cNvPr>
          <p:cNvPicPr>
            <a:picLocks noChangeAspect="1"/>
          </p:cNvPicPr>
          <p:nvPr/>
        </p:nvPicPr>
        <p:blipFill rotWithShape="1">
          <a:blip r:embed="rId2">
            <a:extLst>
              <a:ext uri="{28A0092B-C50C-407E-A947-70E740481C1C}">
                <a14:useLocalDpi xmlns:a14="http://schemas.microsoft.com/office/drawing/2010/main" val="0"/>
              </a:ext>
            </a:extLst>
          </a:blip>
          <a:srcRect t="34318"/>
          <a:stretch/>
        </p:blipFill>
        <p:spPr>
          <a:xfrm>
            <a:off x="6243416" y="3196169"/>
            <a:ext cx="5948584" cy="1353662"/>
          </a:xfrm>
          <a:prstGeom prst="rect">
            <a:avLst/>
          </a:prstGeom>
        </p:spPr>
      </p:pic>
      <p:sp>
        <p:nvSpPr>
          <p:cNvPr id="20" name="Right Brace 19">
            <a:extLst>
              <a:ext uri="{FF2B5EF4-FFF2-40B4-BE49-F238E27FC236}">
                <a16:creationId xmlns:a16="http://schemas.microsoft.com/office/drawing/2014/main" id="{B3660EC4-88F5-A0A0-2186-A17D744E061C}"/>
              </a:ext>
            </a:extLst>
          </p:cNvPr>
          <p:cNvSpPr/>
          <p:nvPr/>
        </p:nvSpPr>
        <p:spPr>
          <a:xfrm>
            <a:off x="5899153" y="2308170"/>
            <a:ext cx="243860" cy="22416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769799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6706DD2D67274A8A607BDBE5D1E398" ma:contentTypeVersion="12" ma:contentTypeDescription="Create a new document." ma:contentTypeScope="" ma:versionID="929652cab7a0e76ed59d280bef877118">
  <xsd:schema xmlns:xsd="http://www.w3.org/2001/XMLSchema" xmlns:xs="http://www.w3.org/2001/XMLSchema" xmlns:p="http://schemas.microsoft.com/office/2006/metadata/properties" xmlns:ns3="63fef682-b65e-4fd4-9796-c24ceb8f2452" xmlns:ns4="bc6810e7-1b68-47a4-9688-6cbc11902414" targetNamespace="http://schemas.microsoft.com/office/2006/metadata/properties" ma:root="true" ma:fieldsID="94cbe834b58d2ce50998998022ab3879" ns3:_="" ns4:_="">
    <xsd:import namespace="63fef682-b65e-4fd4-9796-c24ceb8f2452"/>
    <xsd:import namespace="bc6810e7-1b68-47a4-9688-6cbc1190241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fef682-b65e-4fd4-9796-c24ceb8f24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6810e7-1b68-47a4-9688-6cbc1190241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EAB5D3-2F53-4A53-9530-1ADD72AE102F}">
  <ds:schemaRefs>
    <ds:schemaRef ds:uri="http://schemas.microsoft.com/sharepoint/v3/contenttype/forms"/>
  </ds:schemaRefs>
</ds:datastoreItem>
</file>

<file path=customXml/itemProps2.xml><?xml version="1.0" encoding="utf-8"?>
<ds:datastoreItem xmlns:ds="http://schemas.openxmlformats.org/officeDocument/2006/customXml" ds:itemID="{9023D4F7-BA70-458C-B8F4-7127DC893F2D}">
  <ds:schemaRefs>
    <ds:schemaRef ds:uri="63fef682-b65e-4fd4-9796-c24ceb8f2452"/>
    <ds:schemaRef ds:uri="bc6810e7-1b68-47a4-9688-6cbc119024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524E353-574C-4DFC-B790-8A8CC2F862F2}">
  <ds:schemaRefs>
    <ds:schemaRef ds:uri="63fef682-b65e-4fd4-9796-c24ceb8f2452"/>
    <ds:schemaRef ds:uri="bc6810e7-1b68-47a4-9688-6cbc119024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366</TotalTime>
  <Words>1294</Words>
  <Application>Microsoft Macintosh PowerPoint</Application>
  <PresentationFormat>Widescreen</PresentationFormat>
  <Paragraphs>197</Paragraphs>
  <Slides>27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Malgun Gothic</vt: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Usama Ather</dc:creator>
  <cp:lastModifiedBy>Hummarah Shahzad</cp:lastModifiedBy>
  <cp:revision>13</cp:revision>
  <dcterms:created xsi:type="dcterms:W3CDTF">2021-04-25T16:38:26Z</dcterms:created>
  <dcterms:modified xsi:type="dcterms:W3CDTF">2023-10-04T20:52:07Z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0x0101003F6706DD2D67274A8A607BDBE5D1E398</vt:lpwstr>
  </property>
  <property fmtid="{D5CDD505-2E9C-101B-9397-08002B2CF9AE}" pid="3" name="MSIP_Label_4044bd30-2ed7-4c9d-9d12-46200872a97b_Enabled">
    <vt:lpwstr>true</vt:lpwstr>
  </property>
  <property fmtid="{D5CDD505-2E9C-101B-9397-08002B2CF9AE}" pid="4" name="MSIP_Label_4044bd30-2ed7-4c9d-9d12-46200872a97b_SetDate">
    <vt:lpwstr>2023-10-01T14:38:24Z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6e667fe2-138f-45f3-b35a-c68012232749</vt:lpwstr>
  </property>
  <property fmtid="{D5CDD505-2E9C-101B-9397-08002B2CF9AE}" pid="9" name="MSIP_Label_4044bd30-2ed7-4c9d-9d12-46200872a97b_ContentBits">
    <vt:lpwstr>0</vt:lpwstr>
  </property>
</Properties>
</file>